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sldIdLst>
    <p:sldId id="256" r:id="rId2"/>
    <p:sldId id="376" r:id="rId3"/>
    <p:sldId id="302" r:id="rId4"/>
    <p:sldId id="303" r:id="rId5"/>
    <p:sldId id="304" r:id="rId6"/>
    <p:sldId id="321" r:id="rId7"/>
    <p:sldId id="262" r:id="rId8"/>
    <p:sldId id="322" r:id="rId9"/>
    <p:sldId id="373" r:id="rId10"/>
    <p:sldId id="364" r:id="rId11"/>
    <p:sldId id="393" r:id="rId12"/>
    <p:sldId id="381" r:id="rId13"/>
    <p:sldId id="324" r:id="rId14"/>
    <p:sldId id="355" r:id="rId15"/>
    <p:sldId id="372" r:id="rId16"/>
    <p:sldId id="385" r:id="rId17"/>
    <p:sldId id="384" r:id="rId18"/>
    <p:sldId id="300" r:id="rId19"/>
    <p:sldId id="375" r:id="rId20"/>
    <p:sldId id="389" r:id="rId21"/>
    <p:sldId id="387" r:id="rId22"/>
    <p:sldId id="391" r:id="rId23"/>
    <p:sldId id="380" r:id="rId24"/>
    <p:sldId id="394" r:id="rId25"/>
    <p:sldId id="382" r:id="rId26"/>
    <p:sldId id="379" r:id="rId27"/>
    <p:sldId id="362" r:id="rId28"/>
    <p:sldId id="392" r:id="rId29"/>
    <p:sldId id="3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ut Jetlund" initials="KJ" lastIdx="1" clrIdx="0">
    <p:extLst>
      <p:ext uri="{19B8F6BF-5375-455C-9EA6-DF929625EA0E}">
        <p15:presenceInfo xmlns:p15="http://schemas.microsoft.com/office/powerpoint/2012/main" userId="S::knut.jetlund@vegvesen.no::0aa376c9-7282-42dc-82c1-c1e56bd59b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CEE42-EEB9-467B-BE42-333D459FFE69}" v="77" dt="2023-05-30T08:32:58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ddels stil 2 –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ddels stil 2 – uthev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ut Jetlund" userId="a7d42884-1307-418b-ad6d-23664fa3ac99" providerId="ADAL" clId="{891CEE42-EEB9-467B-BE42-333D459FFE69}"/>
    <pc:docChg chg="undo custSel addSld delSld modSld sldOrd">
      <pc:chgData name="Knut Jetlund" userId="a7d42884-1307-418b-ad6d-23664fa3ac99" providerId="ADAL" clId="{891CEE42-EEB9-467B-BE42-333D459FFE69}" dt="2023-05-30T08:32:58.110" v="1356"/>
      <pc:docMkLst>
        <pc:docMk/>
      </pc:docMkLst>
      <pc:sldChg chg="modSp mod">
        <pc:chgData name="Knut Jetlund" userId="a7d42884-1307-418b-ad6d-23664fa3ac99" providerId="ADAL" clId="{891CEE42-EEB9-467B-BE42-333D459FFE69}" dt="2023-05-16T08:43:03.974" v="18" actId="20577"/>
        <pc:sldMkLst>
          <pc:docMk/>
          <pc:sldMk cId="232743272" sldId="256"/>
        </pc:sldMkLst>
        <pc:spChg chg="mod">
          <ac:chgData name="Knut Jetlund" userId="a7d42884-1307-418b-ad6d-23664fa3ac99" providerId="ADAL" clId="{891CEE42-EEB9-467B-BE42-333D459FFE69}" dt="2023-05-16T08:43:03.974" v="18" actId="20577"/>
          <ac:spMkLst>
            <pc:docMk/>
            <pc:sldMk cId="232743272" sldId="256"/>
            <ac:spMk id="5" creationId="{50C9324F-6211-4B20-80F9-76C6578B98B5}"/>
          </ac:spMkLst>
        </pc:spChg>
      </pc:sldChg>
      <pc:sldChg chg="delSp modSp add del mod modShow">
        <pc:chgData name="Knut Jetlund" userId="a7d42884-1307-418b-ad6d-23664fa3ac99" providerId="ADAL" clId="{891CEE42-EEB9-467B-BE42-333D459FFE69}" dt="2023-05-17T03:24:59.771" v="1113" actId="47"/>
        <pc:sldMkLst>
          <pc:docMk/>
          <pc:sldMk cId="77058837" sldId="301"/>
        </pc:sldMkLst>
        <pc:spChg chg="mod">
          <ac:chgData name="Knut Jetlund" userId="a7d42884-1307-418b-ad6d-23664fa3ac99" providerId="ADAL" clId="{891CEE42-EEB9-467B-BE42-333D459FFE69}" dt="2023-05-17T01:45:10.203" v="826" actId="27636"/>
          <ac:spMkLst>
            <pc:docMk/>
            <pc:sldMk cId="77058837" sldId="301"/>
            <ac:spMk id="2" creationId="{62A33008-8442-44A6-BC63-99D62CEE9F2C}"/>
          </ac:spMkLst>
        </pc:spChg>
        <pc:spChg chg="mod">
          <ac:chgData name="Knut Jetlund" userId="a7d42884-1307-418b-ad6d-23664fa3ac99" providerId="ADAL" clId="{891CEE42-EEB9-467B-BE42-333D459FFE69}" dt="2023-05-17T01:46:18.533" v="830" actId="14100"/>
          <ac:spMkLst>
            <pc:docMk/>
            <pc:sldMk cId="77058837" sldId="301"/>
            <ac:spMk id="7" creationId="{B83CBDA9-E8EC-4977-B0A4-35C3F7CF188B}"/>
          </ac:spMkLst>
        </pc:spChg>
        <pc:spChg chg="mod">
          <ac:chgData name="Knut Jetlund" userId="a7d42884-1307-418b-ad6d-23664fa3ac99" providerId="ADAL" clId="{891CEE42-EEB9-467B-BE42-333D459FFE69}" dt="2023-05-17T01:46:12.984" v="829" actId="1076"/>
          <ac:spMkLst>
            <pc:docMk/>
            <pc:sldMk cId="77058837" sldId="301"/>
            <ac:spMk id="8" creationId="{D608F151-1C1E-4ED0-9F87-0A6D5F3A0828}"/>
          </ac:spMkLst>
        </pc:spChg>
        <pc:spChg chg="del">
          <ac:chgData name="Knut Jetlund" userId="a7d42884-1307-418b-ad6d-23664fa3ac99" providerId="ADAL" clId="{891CEE42-EEB9-467B-BE42-333D459FFE69}" dt="2023-05-17T01:42:39.127" v="784" actId="478"/>
          <ac:spMkLst>
            <pc:docMk/>
            <pc:sldMk cId="77058837" sldId="301"/>
            <ac:spMk id="10" creationId="{AEE2D4AD-3BF0-4FB1-B89A-62A41F08B3A1}"/>
          </ac:spMkLst>
        </pc:spChg>
      </pc:sldChg>
      <pc:sldChg chg="add">
        <pc:chgData name="Knut Jetlund" userId="a7d42884-1307-418b-ad6d-23664fa3ac99" providerId="ADAL" clId="{891CEE42-EEB9-467B-BE42-333D459FFE69}" dt="2023-05-17T00:09:38.368" v="226"/>
        <pc:sldMkLst>
          <pc:docMk/>
          <pc:sldMk cId="2858975903" sldId="302"/>
        </pc:sldMkLst>
      </pc:sldChg>
      <pc:sldChg chg="add">
        <pc:chgData name="Knut Jetlund" userId="a7d42884-1307-418b-ad6d-23664fa3ac99" providerId="ADAL" clId="{891CEE42-EEB9-467B-BE42-333D459FFE69}" dt="2023-05-17T00:09:38.368" v="226"/>
        <pc:sldMkLst>
          <pc:docMk/>
          <pc:sldMk cId="2833168757" sldId="303"/>
        </pc:sldMkLst>
      </pc:sldChg>
      <pc:sldChg chg="delSp add mod">
        <pc:chgData name="Knut Jetlund" userId="a7d42884-1307-418b-ad6d-23664fa3ac99" providerId="ADAL" clId="{891CEE42-EEB9-467B-BE42-333D459FFE69}" dt="2023-05-17T01:59:21.199" v="832" actId="478"/>
        <pc:sldMkLst>
          <pc:docMk/>
          <pc:sldMk cId="3891827118" sldId="304"/>
        </pc:sldMkLst>
        <pc:spChg chg="del">
          <ac:chgData name="Knut Jetlund" userId="a7d42884-1307-418b-ad6d-23664fa3ac99" providerId="ADAL" clId="{891CEE42-EEB9-467B-BE42-333D459FFE69}" dt="2023-05-17T01:59:21.199" v="832" actId="478"/>
          <ac:spMkLst>
            <pc:docMk/>
            <pc:sldMk cId="3891827118" sldId="304"/>
            <ac:spMk id="2" creationId="{E3E5EF86-33D3-342C-AD30-CE01C168BC82}"/>
          </ac:spMkLst>
        </pc:sp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3304260571" sldId="323"/>
        </pc:sldMkLst>
        <pc:spChg chg="mod">
          <ac:chgData name="Knut Jetlund" userId="a7d42884-1307-418b-ad6d-23664fa3ac99" providerId="ADAL" clId="{891CEE42-EEB9-467B-BE42-333D459FFE69}" dt="2023-05-16T08:43:57.375" v="30" actId="20577"/>
          <ac:spMkLst>
            <pc:docMk/>
            <pc:sldMk cId="3304260571" sldId="323"/>
            <ac:spMk id="3" creationId="{00000000-0000-0000-0000-000000000000}"/>
          </ac:spMkLst>
        </pc:spChg>
        <pc:spChg chg="add del mod">
          <ac:chgData name="Knut Jetlund" userId="a7d42884-1307-418b-ad6d-23664fa3ac99" providerId="ADAL" clId="{891CEE42-EEB9-467B-BE42-333D459FFE69}" dt="2023-05-16T08:43:50.086" v="20" actId="478"/>
          <ac:spMkLst>
            <pc:docMk/>
            <pc:sldMk cId="3304260571" sldId="323"/>
            <ac:spMk id="4" creationId="{7E94CBCB-951D-DCD0-FB31-9F2B85AC049A}"/>
          </ac:spMkLst>
        </pc:spChg>
        <pc:spChg chg="del">
          <ac:chgData name="Knut Jetlund" userId="a7d42884-1307-418b-ad6d-23664fa3ac99" providerId="ADAL" clId="{891CEE42-EEB9-467B-BE42-333D459FFE69}" dt="2023-05-16T08:43:48.953" v="19" actId="478"/>
          <ac:spMkLst>
            <pc:docMk/>
            <pc:sldMk cId="3304260571" sldId="323"/>
            <ac:spMk id="6" creationId="{813B3F8F-6812-4FD6-8955-56C4ED14F46D}"/>
          </ac:spMkLst>
        </pc:spChg>
        <pc:spChg chg="add del mod">
          <ac:chgData name="Knut Jetlund" userId="a7d42884-1307-418b-ad6d-23664fa3ac99" providerId="ADAL" clId="{891CEE42-EEB9-467B-BE42-333D459FFE69}" dt="2023-05-16T08:44:02.109" v="31" actId="478"/>
          <ac:spMkLst>
            <pc:docMk/>
            <pc:sldMk cId="3304260571" sldId="323"/>
            <ac:spMk id="8" creationId="{9431C3CF-CA8A-A001-0C80-F0EE299A03C5}"/>
          </ac:spMkLst>
        </pc:spChg>
        <pc:picChg chg="del">
          <ac:chgData name="Knut Jetlund" userId="a7d42884-1307-418b-ad6d-23664fa3ac99" providerId="ADAL" clId="{891CEE42-EEB9-467B-BE42-333D459FFE69}" dt="2023-05-16T08:43:53.312" v="21" actId="478"/>
          <ac:picMkLst>
            <pc:docMk/>
            <pc:sldMk cId="3304260571" sldId="323"/>
            <ac:picMk id="5" creationId="{0221EF42-A617-46F2-A87B-D21892100F44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2849838137" sldId="338"/>
        </pc:sldMkLst>
        <pc:spChg chg="add del mod">
          <ac:chgData name="Knut Jetlund" userId="a7d42884-1307-418b-ad6d-23664fa3ac99" providerId="ADAL" clId="{891CEE42-EEB9-467B-BE42-333D459FFE69}" dt="2023-05-16T08:44:16.646" v="37" actId="478"/>
          <ac:spMkLst>
            <pc:docMk/>
            <pc:sldMk cId="2849838137" sldId="338"/>
            <ac:spMk id="4" creationId="{985714DB-85E4-2460-D872-24870FB72982}"/>
          </ac:spMkLst>
        </pc:spChg>
        <pc:spChg chg="del">
          <ac:chgData name="Knut Jetlund" userId="a7d42884-1307-418b-ad6d-23664fa3ac99" providerId="ADAL" clId="{891CEE42-EEB9-467B-BE42-333D459FFE69}" dt="2023-05-16T08:44:18.647" v="38" actId="478"/>
          <ac:spMkLst>
            <pc:docMk/>
            <pc:sldMk cId="2849838137" sldId="338"/>
            <ac:spMk id="6" creationId="{74E797F7-83AF-46C9-8917-EC9520221775}"/>
          </ac:spMkLst>
        </pc:spChg>
        <pc:spChg chg="add del mod">
          <ac:chgData name="Knut Jetlund" userId="a7d42884-1307-418b-ad6d-23664fa3ac99" providerId="ADAL" clId="{891CEE42-EEB9-467B-BE42-333D459FFE69}" dt="2023-05-16T08:44:20.023" v="39" actId="478"/>
          <ac:spMkLst>
            <pc:docMk/>
            <pc:sldMk cId="2849838137" sldId="338"/>
            <ac:spMk id="8" creationId="{4F0A2E93-44C8-FA36-53EE-C07A34B77408}"/>
          </ac:spMkLst>
        </pc:spChg>
        <pc:picChg chg="del">
          <ac:chgData name="Knut Jetlund" userId="a7d42884-1307-418b-ad6d-23664fa3ac99" providerId="ADAL" clId="{891CEE42-EEB9-467B-BE42-333D459FFE69}" dt="2023-05-16T08:44:14.752" v="36" actId="478"/>
          <ac:picMkLst>
            <pc:docMk/>
            <pc:sldMk cId="2849838137" sldId="338"/>
            <ac:picMk id="5" creationId="{6F90DAFD-D761-488A-AB4B-63E79C613DC3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1666335533" sldId="339"/>
        </pc:sldMkLst>
        <pc:spChg chg="add del mod">
          <ac:chgData name="Knut Jetlund" userId="a7d42884-1307-418b-ad6d-23664fa3ac99" providerId="ADAL" clId="{891CEE42-EEB9-467B-BE42-333D459FFE69}" dt="2023-05-16T08:44:26.038" v="41" actId="478"/>
          <ac:spMkLst>
            <pc:docMk/>
            <pc:sldMk cId="1666335533" sldId="339"/>
            <ac:spMk id="4" creationId="{47B46A35-7654-FA6C-F2F5-BAEA461866CA}"/>
          </ac:spMkLst>
        </pc:spChg>
        <pc:spChg chg="del">
          <ac:chgData name="Knut Jetlund" userId="a7d42884-1307-418b-ad6d-23664fa3ac99" providerId="ADAL" clId="{891CEE42-EEB9-467B-BE42-333D459FFE69}" dt="2023-05-16T08:44:28.545" v="42" actId="478"/>
          <ac:spMkLst>
            <pc:docMk/>
            <pc:sldMk cId="1666335533" sldId="339"/>
            <ac:spMk id="6" creationId="{0F686987-8D3A-45E6-9381-3043C11DD6EE}"/>
          </ac:spMkLst>
        </pc:spChg>
        <pc:spChg chg="add del mod">
          <ac:chgData name="Knut Jetlund" userId="a7d42884-1307-418b-ad6d-23664fa3ac99" providerId="ADAL" clId="{891CEE42-EEB9-467B-BE42-333D459FFE69}" dt="2023-05-16T08:44:31.446" v="43" actId="478"/>
          <ac:spMkLst>
            <pc:docMk/>
            <pc:sldMk cId="1666335533" sldId="339"/>
            <ac:spMk id="8" creationId="{3257CF94-B762-2B58-AAF8-7204ACF61801}"/>
          </ac:spMkLst>
        </pc:spChg>
        <pc:picChg chg="del">
          <ac:chgData name="Knut Jetlund" userId="a7d42884-1307-418b-ad6d-23664fa3ac99" providerId="ADAL" clId="{891CEE42-EEB9-467B-BE42-333D459FFE69}" dt="2023-05-16T08:44:23.319" v="40" actId="478"/>
          <ac:picMkLst>
            <pc:docMk/>
            <pc:sldMk cId="1666335533" sldId="339"/>
            <ac:picMk id="5" creationId="{6E7F6866-C47A-4A88-93B2-36F2EB9117EB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3480107548" sldId="340"/>
        </pc:sldMkLst>
        <pc:spChg chg="add del mod">
          <ac:chgData name="Knut Jetlund" userId="a7d42884-1307-418b-ad6d-23664fa3ac99" providerId="ADAL" clId="{891CEE42-EEB9-467B-BE42-333D459FFE69}" dt="2023-05-16T08:44:37.749" v="45" actId="478"/>
          <ac:spMkLst>
            <pc:docMk/>
            <pc:sldMk cId="3480107548" sldId="340"/>
            <ac:spMk id="4" creationId="{82B5D574-48D5-7C7E-6207-11F80469E180}"/>
          </ac:spMkLst>
        </pc:spChg>
        <pc:spChg chg="del">
          <ac:chgData name="Knut Jetlund" userId="a7d42884-1307-418b-ad6d-23664fa3ac99" providerId="ADAL" clId="{891CEE42-EEB9-467B-BE42-333D459FFE69}" dt="2023-05-16T08:44:39.705" v="46" actId="478"/>
          <ac:spMkLst>
            <pc:docMk/>
            <pc:sldMk cId="3480107548" sldId="340"/>
            <ac:spMk id="6" creationId="{2B0A6D71-2D99-4BD3-87F3-878D9F6AB009}"/>
          </ac:spMkLst>
        </pc:spChg>
        <pc:spChg chg="add del mod">
          <ac:chgData name="Knut Jetlund" userId="a7d42884-1307-418b-ad6d-23664fa3ac99" providerId="ADAL" clId="{891CEE42-EEB9-467B-BE42-333D459FFE69}" dt="2023-05-16T08:44:44.342" v="47" actId="478"/>
          <ac:spMkLst>
            <pc:docMk/>
            <pc:sldMk cId="3480107548" sldId="340"/>
            <ac:spMk id="8" creationId="{3625256E-F0BC-9DCF-BBF7-642C6B809C3C}"/>
          </ac:spMkLst>
        </pc:spChg>
        <pc:picChg chg="del">
          <ac:chgData name="Knut Jetlund" userId="a7d42884-1307-418b-ad6d-23664fa3ac99" providerId="ADAL" clId="{891CEE42-EEB9-467B-BE42-333D459FFE69}" dt="2023-05-16T08:44:34.303" v="44" actId="478"/>
          <ac:picMkLst>
            <pc:docMk/>
            <pc:sldMk cId="3480107548" sldId="340"/>
            <ac:picMk id="5" creationId="{94C7A2C2-CDC8-4046-9A9A-EB7EED9EA021}"/>
          </ac:picMkLst>
        </pc:picChg>
      </pc:sldChg>
      <pc:sldChg chg="del">
        <pc:chgData name="Knut Jetlund" userId="a7d42884-1307-418b-ad6d-23664fa3ac99" providerId="ADAL" clId="{891CEE42-EEB9-467B-BE42-333D459FFE69}" dt="2023-05-16T08:44:52.724" v="50" actId="47"/>
        <pc:sldMkLst>
          <pc:docMk/>
          <pc:sldMk cId="2577161056" sldId="343"/>
        </pc:sldMkLst>
      </pc:sldChg>
      <pc:sldChg chg="del">
        <pc:chgData name="Knut Jetlund" userId="a7d42884-1307-418b-ad6d-23664fa3ac99" providerId="ADAL" clId="{891CEE42-EEB9-467B-BE42-333D459FFE69}" dt="2023-05-16T08:46:03.614" v="64" actId="47"/>
        <pc:sldMkLst>
          <pc:docMk/>
          <pc:sldMk cId="492077161" sldId="344"/>
        </pc:sldMkLst>
      </pc:sldChg>
      <pc:sldChg chg="modSp mod">
        <pc:chgData name="Knut Jetlund" userId="a7d42884-1307-418b-ad6d-23664fa3ac99" providerId="ADAL" clId="{891CEE42-EEB9-467B-BE42-333D459FFE69}" dt="2023-05-17T00:56:22.152" v="686" actId="6549"/>
        <pc:sldMkLst>
          <pc:docMk/>
          <pc:sldMk cId="3041183302" sldId="355"/>
        </pc:sldMkLst>
        <pc:spChg chg="mod">
          <ac:chgData name="Knut Jetlund" userId="a7d42884-1307-418b-ad6d-23664fa3ac99" providerId="ADAL" clId="{891CEE42-EEB9-467B-BE42-333D459FFE69}" dt="2023-05-17T00:56:15.773" v="684" actId="27636"/>
          <ac:spMkLst>
            <pc:docMk/>
            <pc:sldMk cId="3041183302" sldId="355"/>
            <ac:spMk id="2" creationId="{00000000-0000-0000-0000-000000000000}"/>
          </ac:spMkLst>
        </pc:spChg>
        <pc:spChg chg="mod">
          <ac:chgData name="Knut Jetlund" userId="a7d42884-1307-418b-ad6d-23664fa3ac99" providerId="ADAL" clId="{891CEE42-EEB9-467B-BE42-333D459FFE69}" dt="2023-05-17T00:56:22.152" v="686" actId="6549"/>
          <ac:spMkLst>
            <pc:docMk/>
            <pc:sldMk cId="3041183302" sldId="355"/>
            <ac:spMk id="12" creationId="{1D68861C-6804-4DC7-88B3-9FF033289E2B}"/>
          </ac:spMkLst>
        </pc:spChg>
      </pc:sldChg>
      <pc:sldChg chg="modSp mod ord modShow">
        <pc:chgData name="Knut Jetlund" userId="a7d42884-1307-418b-ad6d-23664fa3ac99" providerId="ADAL" clId="{891CEE42-EEB9-467B-BE42-333D459FFE69}" dt="2023-05-17T00:47:43.045" v="399"/>
        <pc:sldMkLst>
          <pc:docMk/>
          <pc:sldMk cId="3117439399" sldId="356"/>
        </pc:sldMkLst>
        <pc:spChg chg="mod">
          <ac:chgData name="Knut Jetlund" userId="a7d42884-1307-418b-ad6d-23664fa3ac99" providerId="ADAL" clId="{891CEE42-EEB9-467B-BE42-333D459FFE69}" dt="2023-05-16T08:46:43.981" v="70" actId="20577"/>
          <ac:spMkLst>
            <pc:docMk/>
            <pc:sldMk cId="3117439399" sldId="356"/>
            <ac:spMk id="3" creationId="{00000000-0000-0000-0000-000000000000}"/>
          </ac:spMkLst>
        </pc:spChg>
      </pc:sldChg>
      <pc:sldChg chg="modSp mod">
        <pc:chgData name="Knut Jetlund" userId="a7d42884-1307-418b-ad6d-23664fa3ac99" providerId="ADAL" clId="{891CEE42-EEB9-467B-BE42-333D459FFE69}" dt="2023-05-17T00:56:46.518" v="687" actId="20578"/>
        <pc:sldMkLst>
          <pc:docMk/>
          <pc:sldMk cId="2525967901" sldId="362"/>
        </pc:sldMkLst>
        <pc:spChg chg="mod">
          <ac:chgData name="Knut Jetlund" userId="a7d42884-1307-418b-ad6d-23664fa3ac99" providerId="ADAL" clId="{891CEE42-EEB9-467B-BE42-333D459FFE69}" dt="2023-05-17T00:56:46.518" v="687" actId="20578"/>
          <ac:spMkLst>
            <pc:docMk/>
            <pc:sldMk cId="2525967901" sldId="362"/>
            <ac:spMk id="2" creationId="{3AED2875-8519-4C63-8FFE-220852758227}"/>
          </ac:spMkLst>
        </pc:sp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3702458532" sldId="365"/>
        </pc:sldMkLst>
        <pc:spChg chg="add del mod">
          <ac:chgData name="Knut Jetlund" userId="a7d42884-1307-418b-ad6d-23664fa3ac99" providerId="ADAL" clId="{891CEE42-EEB9-467B-BE42-333D459FFE69}" dt="2023-05-16T08:44:10.733" v="34" actId="478"/>
          <ac:spMkLst>
            <pc:docMk/>
            <pc:sldMk cId="3702458532" sldId="365"/>
            <ac:spMk id="4" creationId="{4312C8D6-1736-0157-9062-696975C4594F}"/>
          </ac:spMkLst>
        </pc:spChg>
        <pc:spChg chg="del">
          <ac:chgData name="Knut Jetlund" userId="a7d42884-1307-418b-ad6d-23664fa3ac99" providerId="ADAL" clId="{891CEE42-EEB9-467B-BE42-333D459FFE69}" dt="2023-05-16T08:44:08.768" v="33" actId="478"/>
          <ac:spMkLst>
            <pc:docMk/>
            <pc:sldMk cId="3702458532" sldId="365"/>
            <ac:spMk id="6" creationId="{155853BD-F215-485B-B241-F6B626301393}"/>
          </ac:spMkLst>
        </pc:spChg>
        <pc:spChg chg="add del mod">
          <ac:chgData name="Knut Jetlund" userId="a7d42884-1307-418b-ad6d-23664fa3ac99" providerId="ADAL" clId="{891CEE42-EEB9-467B-BE42-333D459FFE69}" dt="2023-05-16T08:44:12.099" v="35" actId="478"/>
          <ac:spMkLst>
            <pc:docMk/>
            <pc:sldMk cId="3702458532" sldId="365"/>
            <ac:spMk id="8" creationId="{F3049E95-E254-70D2-820E-9EC350F27B3E}"/>
          </ac:spMkLst>
        </pc:spChg>
        <pc:picChg chg="del">
          <ac:chgData name="Knut Jetlund" userId="a7d42884-1307-418b-ad6d-23664fa3ac99" providerId="ADAL" clId="{891CEE42-EEB9-467B-BE42-333D459FFE69}" dt="2023-05-16T08:44:05.320" v="32" actId="478"/>
          <ac:picMkLst>
            <pc:docMk/>
            <pc:sldMk cId="3702458532" sldId="365"/>
            <ac:picMk id="5" creationId="{B148AA32-1BE8-4585-9A37-3F25DB850C8F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682404304" sldId="366"/>
        </pc:sldMkLst>
        <pc:spChg chg="add del mod">
          <ac:chgData name="Knut Jetlund" userId="a7d42884-1307-418b-ad6d-23664fa3ac99" providerId="ADAL" clId="{891CEE42-EEB9-467B-BE42-333D459FFE69}" dt="2023-05-16T08:44:49.296" v="49" actId="478"/>
          <ac:spMkLst>
            <pc:docMk/>
            <pc:sldMk cId="682404304" sldId="366"/>
            <ac:spMk id="4" creationId="{A5BA2828-87D9-7733-CEDE-621CE5879CB2}"/>
          </ac:spMkLst>
        </pc:spChg>
        <pc:picChg chg="del">
          <ac:chgData name="Knut Jetlund" userId="a7d42884-1307-418b-ad6d-23664fa3ac99" providerId="ADAL" clId="{891CEE42-EEB9-467B-BE42-333D459FFE69}" dt="2023-05-16T08:44:47.592" v="48" actId="478"/>
          <ac:picMkLst>
            <pc:docMk/>
            <pc:sldMk cId="682404304" sldId="366"/>
            <ac:picMk id="5" creationId="{26900733-BEB9-49CC-A153-20514DA87F52}"/>
          </ac:picMkLst>
        </pc:picChg>
      </pc:sldChg>
      <pc:sldChg chg="modSp mod modAnim">
        <pc:chgData name="Knut Jetlund" userId="a7d42884-1307-418b-ad6d-23664fa3ac99" providerId="ADAL" clId="{891CEE42-EEB9-467B-BE42-333D459FFE69}" dt="2023-05-30T08:32:58.110" v="1356"/>
        <pc:sldMkLst>
          <pc:docMk/>
          <pc:sldMk cId="1064008785" sldId="368"/>
        </pc:sldMkLst>
        <pc:spChg chg="mod">
          <ac:chgData name="Knut Jetlund" userId="a7d42884-1307-418b-ad6d-23664fa3ac99" providerId="ADAL" clId="{891CEE42-EEB9-467B-BE42-333D459FFE69}" dt="2023-05-16T20:37:55.232" v="224" actId="20577"/>
          <ac:spMkLst>
            <pc:docMk/>
            <pc:sldMk cId="1064008785" sldId="368"/>
            <ac:spMk id="2" creationId="{CD434344-04E3-40D2-9D9D-48D1046E3AF5}"/>
          </ac:spMkLst>
        </pc:spChg>
        <pc:spChg chg="mod">
          <ac:chgData name="Knut Jetlund" userId="a7d42884-1307-418b-ad6d-23664fa3ac99" providerId="ADAL" clId="{891CEE42-EEB9-467B-BE42-333D459FFE69}" dt="2023-05-16T08:46:50.031" v="76" actId="20577"/>
          <ac:spMkLst>
            <pc:docMk/>
            <pc:sldMk cId="1064008785" sldId="368"/>
            <ac:spMk id="3" creationId="{205EF500-B723-4198-9371-046D885EA736}"/>
          </ac:spMkLst>
        </pc:spChg>
        <pc:picChg chg="mod">
          <ac:chgData name="Knut Jetlund" userId="a7d42884-1307-418b-ad6d-23664fa3ac99" providerId="ADAL" clId="{891CEE42-EEB9-467B-BE42-333D459FFE69}" dt="2023-05-16T20:38:07.726" v="225" actId="1076"/>
          <ac:picMkLst>
            <pc:docMk/>
            <pc:sldMk cId="1064008785" sldId="368"/>
            <ac:picMk id="4" creationId="{B0F082D4-5C9A-4322-BA44-948BF2E2ED23}"/>
          </ac:picMkLst>
        </pc:picChg>
      </pc:sldChg>
      <pc:sldChg chg="del">
        <pc:chgData name="Knut Jetlund" userId="a7d42884-1307-418b-ad6d-23664fa3ac99" providerId="ADAL" clId="{891CEE42-EEB9-467B-BE42-333D459FFE69}" dt="2023-05-16T08:45:54.727" v="62" actId="47"/>
        <pc:sldMkLst>
          <pc:docMk/>
          <pc:sldMk cId="370751825" sldId="369"/>
        </pc:sldMkLst>
      </pc:sldChg>
      <pc:sldChg chg="del">
        <pc:chgData name="Knut Jetlund" userId="a7d42884-1307-418b-ad6d-23664fa3ac99" providerId="ADAL" clId="{891CEE42-EEB9-467B-BE42-333D459FFE69}" dt="2023-05-16T08:45:58.077" v="63" actId="47"/>
        <pc:sldMkLst>
          <pc:docMk/>
          <pc:sldMk cId="1598639256" sldId="370"/>
        </pc:sldMkLst>
      </pc:sldChg>
      <pc:sldChg chg="delSp modSp mod delAnim">
        <pc:chgData name="Knut Jetlund" userId="a7d42884-1307-418b-ad6d-23664fa3ac99" providerId="ADAL" clId="{891CEE42-EEB9-467B-BE42-333D459FFE69}" dt="2023-05-16T08:45:31.463" v="61" actId="478"/>
        <pc:sldMkLst>
          <pc:docMk/>
          <pc:sldMk cId="916726473" sldId="373"/>
        </pc:sldMkLst>
        <pc:spChg chg="mod">
          <ac:chgData name="Knut Jetlund" userId="a7d42884-1307-418b-ad6d-23664fa3ac99" providerId="ADAL" clId="{891CEE42-EEB9-467B-BE42-333D459FFE69}" dt="2023-05-16T08:45:11.376" v="60" actId="20577"/>
          <ac:spMkLst>
            <pc:docMk/>
            <pc:sldMk cId="916726473" sldId="373"/>
            <ac:spMk id="2" creationId="{00000000-0000-0000-0000-000000000000}"/>
          </ac:spMkLst>
        </pc:spChg>
        <pc:spChg chg="del">
          <ac:chgData name="Knut Jetlund" userId="a7d42884-1307-418b-ad6d-23664fa3ac99" providerId="ADAL" clId="{891CEE42-EEB9-467B-BE42-333D459FFE69}" dt="2023-05-16T08:45:31.463" v="61" actId="478"/>
          <ac:spMkLst>
            <pc:docMk/>
            <pc:sldMk cId="916726473" sldId="373"/>
            <ac:spMk id="5" creationId="{A3D88E54-DCA8-4F21-AB70-79EFAD38AD14}"/>
          </ac:spMkLst>
        </pc:spChg>
      </pc:sldChg>
      <pc:sldChg chg="modSp mod modClrScheme chgLayout">
        <pc:chgData name="Knut Jetlund" userId="a7d42884-1307-418b-ad6d-23664fa3ac99" providerId="ADAL" clId="{891CEE42-EEB9-467B-BE42-333D459FFE69}" dt="2023-05-17T00:57:54.773" v="689" actId="700"/>
        <pc:sldMkLst>
          <pc:docMk/>
          <pc:sldMk cId="2330483405" sldId="374"/>
        </pc:sldMkLst>
        <pc:spChg chg="mod ord">
          <ac:chgData name="Knut Jetlund" userId="a7d42884-1307-418b-ad6d-23664fa3ac99" providerId="ADAL" clId="{891CEE42-EEB9-467B-BE42-333D459FFE69}" dt="2023-05-17T00:57:54.773" v="689" actId="700"/>
          <ac:spMkLst>
            <pc:docMk/>
            <pc:sldMk cId="2330483405" sldId="374"/>
            <ac:spMk id="2" creationId="{00000000-0000-0000-0000-000000000000}"/>
          </ac:spMkLst>
        </pc:spChg>
        <pc:spChg chg="mod ord">
          <ac:chgData name="Knut Jetlund" userId="a7d42884-1307-418b-ad6d-23664fa3ac99" providerId="ADAL" clId="{891CEE42-EEB9-467B-BE42-333D459FFE69}" dt="2023-05-17T00:57:54.773" v="689" actId="700"/>
          <ac:spMkLst>
            <pc:docMk/>
            <pc:sldMk cId="2330483405" sldId="374"/>
            <ac:spMk id="3" creationId="{00000000-0000-0000-0000-000000000000}"/>
          </ac:spMkLst>
        </pc:spChg>
        <pc:picChg chg="mod">
          <ac:chgData name="Knut Jetlund" userId="a7d42884-1307-418b-ad6d-23664fa3ac99" providerId="ADAL" clId="{891CEE42-EEB9-467B-BE42-333D459FFE69}" dt="2023-05-17T00:50:03.238" v="418" actId="1076"/>
          <ac:picMkLst>
            <pc:docMk/>
            <pc:sldMk cId="2330483405" sldId="374"/>
            <ac:picMk id="7" creationId="{14BA98A4-2B96-4CB3-9C30-732D0708DE55}"/>
          </ac:picMkLst>
        </pc:picChg>
      </pc:sldChg>
      <pc:sldChg chg="addSp delSp modSp mod modAnim">
        <pc:chgData name="Knut Jetlund" userId="a7d42884-1307-418b-ad6d-23664fa3ac99" providerId="ADAL" clId="{891CEE42-EEB9-467B-BE42-333D459FFE69}" dt="2023-05-17T01:41:18.034" v="782" actId="1076"/>
        <pc:sldMkLst>
          <pc:docMk/>
          <pc:sldMk cId="2277401541" sldId="375"/>
        </pc:sldMkLst>
        <pc:spChg chg="mod">
          <ac:chgData name="Knut Jetlund" userId="a7d42884-1307-418b-ad6d-23664fa3ac99" providerId="ADAL" clId="{891CEE42-EEB9-467B-BE42-333D459FFE69}" dt="2023-05-17T01:41:18.034" v="782" actId="1076"/>
          <ac:spMkLst>
            <pc:docMk/>
            <pc:sldMk cId="2277401541" sldId="375"/>
            <ac:spMk id="3" creationId="{00000000-0000-0000-0000-000000000000}"/>
          </ac:spMkLst>
        </pc:spChg>
        <pc:spChg chg="del">
          <ac:chgData name="Knut Jetlund" userId="a7d42884-1307-418b-ad6d-23664fa3ac99" providerId="ADAL" clId="{891CEE42-EEB9-467B-BE42-333D459FFE69}" dt="2023-05-16T08:48:59.071" v="162" actId="478"/>
          <ac:spMkLst>
            <pc:docMk/>
            <pc:sldMk cId="2277401541" sldId="375"/>
            <ac:spMk id="12" creationId="{1D68861C-6804-4DC7-88B3-9FF033289E2B}"/>
          </ac:spMkLst>
        </pc:spChg>
        <pc:picChg chg="add mod">
          <ac:chgData name="Knut Jetlund" userId="a7d42884-1307-418b-ad6d-23664fa3ac99" providerId="ADAL" clId="{891CEE42-EEB9-467B-BE42-333D459FFE69}" dt="2023-05-16T08:51:41.596" v="168" actId="1076"/>
          <ac:picMkLst>
            <pc:docMk/>
            <pc:sldMk cId="2277401541" sldId="375"/>
            <ac:picMk id="5" creationId="{EA624325-4622-7075-E1F2-5AEF6F987FB1}"/>
          </ac:picMkLst>
        </pc:picChg>
        <pc:picChg chg="add mod">
          <ac:chgData name="Knut Jetlund" userId="a7d42884-1307-418b-ad6d-23664fa3ac99" providerId="ADAL" clId="{891CEE42-EEB9-467B-BE42-333D459FFE69}" dt="2023-05-16T08:52:57.685" v="171" actId="1076"/>
          <ac:picMkLst>
            <pc:docMk/>
            <pc:sldMk cId="2277401541" sldId="375"/>
            <ac:picMk id="7" creationId="{7A7997E0-C68A-4DF0-EB2F-1A1FD407C9B2}"/>
          </ac:picMkLst>
        </pc:picChg>
        <pc:picChg chg="add mod">
          <ac:chgData name="Knut Jetlund" userId="a7d42884-1307-418b-ad6d-23664fa3ac99" providerId="ADAL" clId="{891CEE42-EEB9-467B-BE42-333D459FFE69}" dt="2023-05-16T08:53:00.726" v="172" actId="1076"/>
          <ac:picMkLst>
            <pc:docMk/>
            <pc:sldMk cId="2277401541" sldId="375"/>
            <ac:picMk id="1026" creationId="{2EB20F26-F469-A241-6DBB-7B51FC4F4D63}"/>
          </ac:picMkLst>
        </pc:picChg>
      </pc:sldChg>
      <pc:sldChg chg="add">
        <pc:chgData name="Knut Jetlund" userId="a7d42884-1307-418b-ad6d-23664fa3ac99" providerId="ADAL" clId="{891CEE42-EEB9-467B-BE42-333D459FFE69}" dt="2023-05-17T00:09:38.368" v="226"/>
        <pc:sldMkLst>
          <pc:docMk/>
          <pc:sldMk cId="2633659343" sldId="376"/>
        </pc:sldMkLst>
      </pc:sldChg>
      <pc:sldChg chg="delSp modSp add mod">
        <pc:chgData name="Knut Jetlund" userId="a7d42884-1307-418b-ad6d-23664fa3ac99" providerId="ADAL" clId="{891CEE42-EEB9-467B-BE42-333D459FFE69}" dt="2023-05-17T05:36:57.511" v="1344" actId="20577"/>
        <pc:sldMkLst>
          <pc:docMk/>
          <pc:sldMk cId="4176534924" sldId="377"/>
        </pc:sldMkLst>
        <pc:spChg chg="mod">
          <ac:chgData name="Knut Jetlund" userId="a7d42884-1307-418b-ad6d-23664fa3ac99" providerId="ADAL" clId="{891CEE42-EEB9-467B-BE42-333D459FFE69}" dt="2023-05-17T05:36:57.511" v="1344" actId="20577"/>
          <ac:spMkLst>
            <pc:docMk/>
            <pc:sldMk cId="4176534924" sldId="377"/>
            <ac:spMk id="2" creationId="{00000000-0000-0000-0000-000000000000}"/>
          </ac:spMkLst>
        </pc:spChg>
        <pc:spChg chg="mod">
          <ac:chgData name="Knut Jetlund" userId="a7d42884-1307-418b-ad6d-23664fa3ac99" providerId="ADAL" clId="{891CEE42-EEB9-467B-BE42-333D459FFE69}" dt="2023-05-17T02:02:56.207" v="834" actId="20577"/>
          <ac:spMkLst>
            <pc:docMk/>
            <pc:sldMk cId="4176534924" sldId="377"/>
            <ac:spMk id="3" creationId="{00000000-0000-0000-0000-000000000000}"/>
          </ac:spMkLst>
        </pc:spChg>
        <pc:picChg chg="del">
          <ac:chgData name="Knut Jetlund" userId="a7d42884-1307-418b-ad6d-23664fa3ac99" providerId="ADAL" clId="{891CEE42-EEB9-467B-BE42-333D459FFE69}" dt="2023-05-17T00:12:10.885" v="253" actId="478"/>
          <ac:picMkLst>
            <pc:docMk/>
            <pc:sldMk cId="4176534924" sldId="377"/>
            <ac:picMk id="5" creationId="{EA624325-4622-7075-E1F2-5AEF6F987FB1}"/>
          </ac:picMkLst>
        </pc:picChg>
        <pc:picChg chg="del">
          <ac:chgData name="Knut Jetlund" userId="a7d42884-1307-418b-ad6d-23664fa3ac99" providerId="ADAL" clId="{891CEE42-EEB9-467B-BE42-333D459FFE69}" dt="2023-05-17T00:12:09.431" v="251" actId="478"/>
          <ac:picMkLst>
            <pc:docMk/>
            <pc:sldMk cId="4176534924" sldId="377"/>
            <ac:picMk id="7" creationId="{7A7997E0-C68A-4DF0-EB2F-1A1FD407C9B2}"/>
          </ac:picMkLst>
        </pc:picChg>
        <pc:picChg chg="del">
          <ac:chgData name="Knut Jetlund" userId="a7d42884-1307-418b-ad6d-23664fa3ac99" providerId="ADAL" clId="{891CEE42-EEB9-467B-BE42-333D459FFE69}" dt="2023-05-17T00:12:10.079" v="252" actId="478"/>
          <ac:picMkLst>
            <pc:docMk/>
            <pc:sldMk cId="4176534924" sldId="377"/>
            <ac:picMk id="1026" creationId="{2EB20F26-F469-A241-6DBB-7B51FC4F4D63}"/>
          </ac:picMkLst>
        </pc:picChg>
      </pc:sldChg>
      <pc:sldChg chg="addSp delSp modSp add mod ord modClrScheme chgLayout">
        <pc:chgData name="Knut Jetlund" userId="a7d42884-1307-418b-ad6d-23664fa3ac99" providerId="ADAL" clId="{891CEE42-EEB9-467B-BE42-333D459FFE69}" dt="2023-05-17T01:40:31.410" v="781" actId="1076"/>
        <pc:sldMkLst>
          <pc:docMk/>
          <pc:sldMk cId="862575204" sldId="378"/>
        </pc:sldMkLst>
        <pc:spChg chg="mod ord">
          <ac:chgData name="Knut Jetlund" userId="a7d42884-1307-418b-ad6d-23664fa3ac99" providerId="ADAL" clId="{891CEE42-EEB9-467B-BE42-333D459FFE69}" dt="2023-05-17T00:58:46.032" v="697" actId="700"/>
          <ac:spMkLst>
            <pc:docMk/>
            <pc:sldMk cId="862575204" sldId="378"/>
            <ac:spMk id="2" creationId="{00000000-0000-0000-0000-000000000000}"/>
          </ac:spMkLst>
        </pc:spChg>
        <pc:spChg chg="mod ord">
          <ac:chgData name="Knut Jetlund" userId="a7d42884-1307-418b-ad6d-23664fa3ac99" providerId="ADAL" clId="{891CEE42-EEB9-467B-BE42-333D459FFE69}" dt="2023-05-17T01:40:31.410" v="781" actId="1076"/>
          <ac:spMkLst>
            <pc:docMk/>
            <pc:sldMk cId="862575204" sldId="378"/>
            <ac:spMk id="3" creationId="{00000000-0000-0000-0000-000000000000}"/>
          </ac:spMkLst>
        </pc:spChg>
        <pc:picChg chg="add del mod ord">
          <ac:chgData name="Knut Jetlund" userId="a7d42884-1307-418b-ad6d-23664fa3ac99" providerId="ADAL" clId="{891CEE42-EEB9-467B-BE42-333D459FFE69}" dt="2023-05-17T01:29:04.894" v="752" actId="478"/>
          <ac:picMkLst>
            <pc:docMk/>
            <pc:sldMk cId="862575204" sldId="378"/>
            <ac:picMk id="5" creationId="{FAAA7CA8-45E5-09A9-80C8-CF103C04AD3B}"/>
          </ac:picMkLst>
        </pc:picChg>
        <pc:picChg chg="add del mod">
          <ac:chgData name="Knut Jetlund" userId="a7d42884-1307-418b-ad6d-23664fa3ac99" providerId="ADAL" clId="{891CEE42-EEB9-467B-BE42-333D459FFE69}" dt="2023-05-17T01:27:19.237" v="740" actId="478"/>
          <ac:picMkLst>
            <pc:docMk/>
            <pc:sldMk cId="862575204" sldId="378"/>
            <ac:picMk id="7" creationId="{7FA73E2B-898B-DA3F-E3A9-7CE47671D93E}"/>
          </ac:picMkLst>
        </pc:picChg>
        <pc:picChg chg="add del mod">
          <ac:chgData name="Knut Jetlund" userId="a7d42884-1307-418b-ad6d-23664fa3ac99" providerId="ADAL" clId="{891CEE42-EEB9-467B-BE42-333D459FFE69}" dt="2023-05-17T01:29:08.206" v="753" actId="478"/>
          <ac:picMkLst>
            <pc:docMk/>
            <pc:sldMk cId="862575204" sldId="378"/>
            <ac:picMk id="9" creationId="{B31C29EA-831F-A43D-E62F-304A876D09BC}"/>
          </ac:picMkLst>
        </pc:picChg>
        <pc:picChg chg="add del mod">
          <ac:chgData name="Knut Jetlund" userId="a7d42884-1307-418b-ad6d-23664fa3ac99" providerId="ADAL" clId="{891CEE42-EEB9-467B-BE42-333D459FFE69}" dt="2023-05-17T01:37:17.430" v="757" actId="478"/>
          <ac:picMkLst>
            <pc:docMk/>
            <pc:sldMk cId="862575204" sldId="378"/>
            <ac:picMk id="11" creationId="{8BA1B9EF-7D35-A9F0-B7C7-D083F85FD018}"/>
          </ac:picMkLst>
        </pc:picChg>
        <pc:picChg chg="add del mod">
          <ac:chgData name="Knut Jetlund" userId="a7d42884-1307-418b-ad6d-23664fa3ac99" providerId="ADAL" clId="{891CEE42-EEB9-467B-BE42-333D459FFE69}" dt="2023-05-17T01:39:07.895" v="774" actId="478"/>
          <ac:picMkLst>
            <pc:docMk/>
            <pc:sldMk cId="862575204" sldId="378"/>
            <ac:picMk id="13" creationId="{A76CAC62-70EE-6B2E-6EC1-97085506AADD}"/>
          </ac:picMkLst>
        </pc:picChg>
        <pc:picChg chg="add mod">
          <ac:chgData name="Knut Jetlund" userId="a7d42884-1307-418b-ad6d-23664fa3ac99" providerId="ADAL" clId="{891CEE42-EEB9-467B-BE42-333D459FFE69}" dt="2023-05-17T01:39:45.971" v="780" actId="1076"/>
          <ac:picMkLst>
            <pc:docMk/>
            <pc:sldMk cId="862575204" sldId="378"/>
            <ac:picMk id="15" creationId="{EBB2CD34-F155-3ADF-F608-99C6C06421F2}"/>
          </ac:picMkLst>
        </pc:picChg>
        <pc:picChg chg="add del mod">
          <ac:chgData name="Knut Jetlund" userId="a7d42884-1307-418b-ad6d-23664fa3ac99" providerId="ADAL" clId="{891CEE42-EEB9-467B-BE42-333D459FFE69}" dt="2023-05-17T01:37:15.533" v="756" actId="478"/>
          <ac:picMkLst>
            <pc:docMk/>
            <pc:sldMk cId="862575204" sldId="378"/>
            <ac:picMk id="1026" creationId="{BAEDEE32-4D4B-9295-C9D0-A2822FFE4DB7}"/>
          </ac:picMkLst>
        </pc:picChg>
        <pc:picChg chg="add del mod">
          <ac:chgData name="Knut Jetlund" userId="a7d42884-1307-418b-ad6d-23664fa3ac99" providerId="ADAL" clId="{891CEE42-EEB9-467B-BE42-333D459FFE69}" dt="2023-05-17T01:38:40.519" v="768" actId="478"/>
          <ac:picMkLst>
            <pc:docMk/>
            <pc:sldMk cId="862575204" sldId="378"/>
            <ac:picMk id="1028" creationId="{DF430083-F592-CE4D-ACF6-5C4888A0FF38}"/>
          </ac:picMkLst>
        </pc:picChg>
        <pc:picChg chg="add mod">
          <ac:chgData name="Knut Jetlund" userId="a7d42884-1307-418b-ad6d-23664fa3ac99" providerId="ADAL" clId="{891CEE42-EEB9-467B-BE42-333D459FFE69}" dt="2023-05-17T01:39:41.127" v="779" actId="1076"/>
          <ac:picMkLst>
            <pc:docMk/>
            <pc:sldMk cId="862575204" sldId="378"/>
            <ac:picMk id="1030" creationId="{9C7BD800-75E2-F5B8-1CB2-DA93A26C47E4}"/>
          </ac:picMkLst>
        </pc:picChg>
      </pc:sldChg>
      <pc:sldChg chg="addSp modSp add mod">
        <pc:chgData name="Knut Jetlund" userId="a7d42884-1307-418b-ad6d-23664fa3ac99" providerId="ADAL" clId="{891CEE42-EEB9-467B-BE42-333D459FFE69}" dt="2023-05-17T03:26:08.501" v="1153" actId="20578"/>
        <pc:sldMkLst>
          <pc:docMk/>
          <pc:sldMk cId="3049376952" sldId="379"/>
        </pc:sldMkLst>
        <pc:spChg chg="mod">
          <ac:chgData name="Knut Jetlund" userId="a7d42884-1307-418b-ad6d-23664fa3ac99" providerId="ADAL" clId="{891CEE42-EEB9-467B-BE42-333D459FFE69}" dt="2023-05-17T03:26:08.501" v="1153" actId="20578"/>
          <ac:spMkLst>
            <pc:docMk/>
            <pc:sldMk cId="3049376952" sldId="379"/>
            <ac:spMk id="2" creationId="{00000000-0000-0000-0000-000000000000}"/>
          </ac:spMkLst>
        </pc:spChg>
        <pc:spChg chg="mod">
          <ac:chgData name="Knut Jetlund" userId="a7d42884-1307-418b-ad6d-23664fa3ac99" providerId="ADAL" clId="{891CEE42-EEB9-467B-BE42-333D459FFE69}" dt="2023-05-17T03:05:20.642" v="890" actId="20577"/>
          <ac:spMkLst>
            <pc:docMk/>
            <pc:sldMk cId="3049376952" sldId="379"/>
            <ac:spMk id="3" creationId="{00000000-0000-0000-0000-000000000000}"/>
          </ac:spMkLst>
        </pc:spChg>
        <pc:picChg chg="add mod">
          <ac:chgData name="Knut Jetlund" userId="a7d42884-1307-418b-ad6d-23664fa3ac99" providerId="ADAL" clId="{891CEE42-EEB9-467B-BE42-333D459FFE69}" dt="2023-05-17T03:25:56.800" v="1152" actId="1076"/>
          <ac:picMkLst>
            <pc:docMk/>
            <pc:sldMk cId="3049376952" sldId="379"/>
            <ac:picMk id="4" creationId="{C5C31E56-8F9B-D0EF-A23D-1EC43425E067}"/>
          </ac:picMkLst>
        </pc:picChg>
        <pc:picChg chg="add mod">
          <ac:chgData name="Knut Jetlund" userId="a7d42884-1307-418b-ad6d-23664fa3ac99" providerId="ADAL" clId="{891CEE42-EEB9-467B-BE42-333D459FFE69}" dt="2023-05-17T03:25:56.800" v="1152" actId="1076"/>
          <ac:picMkLst>
            <pc:docMk/>
            <pc:sldMk cId="3049376952" sldId="379"/>
            <ac:picMk id="5" creationId="{CB92E94C-5A41-A9B2-39A4-50B6DAE22A43}"/>
          </ac:picMkLst>
        </pc:picChg>
        <pc:picChg chg="add mod">
          <ac:chgData name="Knut Jetlund" userId="a7d42884-1307-418b-ad6d-23664fa3ac99" providerId="ADAL" clId="{891CEE42-EEB9-467B-BE42-333D459FFE69}" dt="2023-05-17T03:25:56.800" v="1152" actId="1076"/>
          <ac:picMkLst>
            <pc:docMk/>
            <pc:sldMk cId="3049376952" sldId="379"/>
            <ac:picMk id="6" creationId="{DF2FDB8B-85DC-64E2-BD39-1175BF5E2154}"/>
          </ac:picMkLst>
        </pc:picChg>
      </pc:sldChg>
    </pc:docChg>
  </pc:docChgLst>
  <pc:docChgLst>
    <pc:chgData name="Knut Jetlund" userId="0aa376c9-7282-42dc-82c1-c1e56bd59b11" providerId="ADAL" clId="{1EB692B7-D8B0-4E02-9349-92399A645168}"/>
    <pc:docChg chg="undo custSel addSld delSld modSld sldOrd">
      <pc:chgData name="Knut Jetlund" userId="0aa376c9-7282-42dc-82c1-c1e56bd59b11" providerId="ADAL" clId="{1EB692B7-D8B0-4E02-9349-92399A645168}" dt="2022-05-11T13:04:36.651" v="2212" actId="20577"/>
      <pc:docMkLst>
        <pc:docMk/>
      </pc:docMkLst>
      <pc:sldChg chg="addSp modSp mod">
        <pc:chgData name="Knut Jetlund" userId="0aa376c9-7282-42dc-82c1-c1e56bd59b11" providerId="ADAL" clId="{1EB692B7-D8B0-4E02-9349-92399A645168}" dt="2022-05-11T10:32:13.135" v="2168" actId="14100"/>
        <pc:sldMkLst>
          <pc:docMk/>
          <pc:sldMk cId="232743272" sldId="256"/>
        </pc:sldMkLst>
        <pc:spChg chg="add mod ord">
          <ac:chgData name="Knut Jetlund" userId="0aa376c9-7282-42dc-82c1-c1e56bd59b11" providerId="ADAL" clId="{1EB692B7-D8B0-4E02-9349-92399A645168}" dt="2022-05-11T10:32:13.135" v="2168" actId="14100"/>
          <ac:spMkLst>
            <pc:docMk/>
            <pc:sldMk cId="232743272" sldId="256"/>
            <ac:spMk id="2" creationId="{265A9A75-B0AA-4E54-B0F2-2F675B409C8E}"/>
          </ac:spMkLst>
        </pc:spChg>
        <pc:spChg chg="mod">
          <ac:chgData name="Knut Jetlund" userId="0aa376c9-7282-42dc-82c1-c1e56bd59b11" providerId="ADAL" clId="{1EB692B7-D8B0-4E02-9349-92399A645168}" dt="2022-05-11T09:38:53.096" v="2163" actId="20577"/>
          <ac:spMkLst>
            <pc:docMk/>
            <pc:sldMk cId="232743272" sldId="256"/>
            <ac:spMk id="5" creationId="{50C9324F-6211-4B20-80F9-76C6578B98B5}"/>
          </ac:spMkLst>
        </pc:spChg>
        <pc:picChg chg="add mod">
          <ac:chgData name="Knut Jetlund" userId="0aa376c9-7282-42dc-82c1-c1e56bd59b11" providerId="ADAL" clId="{1EB692B7-D8B0-4E02-9349-92399A645168}" dt="2022-05-11T09:36:51.960" v="2140" actId="1076"/>
          <ac:picMkLst>
            <pc:docMk/>
            <pc:sldMk cId="232743272" sldId="256"/>
            <ac:picMk id="9" creationId="{AC782638-FE44-4491-847C-1796F0D5BBD1}"/>
          </ac:picMkLst>
        </pc:picChg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370967821" sldId="25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618106224" sldId="25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311398954" sldId="25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321934719" sldId="26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390746784" sldId="261"/>
        </pc:sldMkLst>
      </pc:sldChg>
      <pc:sldChg chg="modSp add mod">
        <pc:chgData name="Knut Jetlund" userId="0aa376c9-7282-42dc-82c1-c1e56bd59b11" providerId="ADAL" clId="{1EB692B7-D8B0-4E02-9349-92399A645168}" dt="2022-05-10T14:06:35.846" v="679" actId="404"/>
        <pc:sldMkLst>
          <pc:docMk/>
          <pc:sldMk cId="3337940452" sldId="262"/>
        </pc:sldMkLst>
        <pc:spChg chg="mod">
          <ac:chgData name="Knut Jetlund" userId="0aa376c9-7282-42dc-82c1-c1e56bd59b11" providerId="ADAL" clId="{1EB692B7-D8B0-4E02-9349-92399A645168}" dt="2022-05-10T14:06:35.846" v="679" actId="404"/>
          <ac:spMkLst>
            <pc:docMk/>
            <pc:sldMk cId="3337940452" sldId="262"/>
            <ac:spMk id="2" creationId="{00000000-0000-0000-0000-000000000000}"/>
          </ac:spMkLst>
        </pc:spChg>
        <pc:picChg chg="mod">
          <ac:chgData name="Knut Jetlund" userId="0aa376c9-7282-42dc-82c1-c1e56bd59b11" providerId="ADAL" clId="{1EB692B7-D8B0-4E02-9349-92399A645168}" dt="2022-05-10T14:03:06.885" v="674" actId="1076"/>
          <ac:picMkLst>
            <pc:docMk/>
            <pc:sldMk cId="3337940452" sldId="262"/>
            <ac:picMk id="1026" creationId="{AE58FA88-A718-4F0D-BBB0-D84BC60C743F}"/>
          </ac:picMkLst>
        </pc:picChg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830997251" sldId="26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407248543" sldId="26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831660339" sldId="26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71957457" sldId="26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689419444" sldId="26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796516215" sldId="26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961155850" sldId="26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868343771" sldId="27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392375090" sldId="271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763842215" sldId="272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608358555" sldId="27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836996173" sldId="27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280456271" sldId="27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219238300" sldId="27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0844575" sldId="27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684245316" sldId="27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184080585" sldId="27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296594690" sldId="28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991892241" sldId="282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436512966" sldId="28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087349877" sldId="28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177064970" sldId="28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721470483" sldId="28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979351277" sldId="28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152251235" sldId="28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040587998" sldId="28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100603939" sldId="29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746196801" sldId="291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994046799" sldId="292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705746687" sldId="29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62292144" sldId="29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4130622925" sldId="29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344906297" sldId="29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763738627" sldId="29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217111863" sldId="29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861504676" sldId="29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713153422" sldId="300"/>
        </pc:sldMkLst>
      </pc:sldChg>
      <pc:sldChg chg="addSp modSp new mod modAnim addCm delCm">
        <pc:chgData name="Knut Jetlund" userId="0aa376c9-7282-42dc-82c1-c1e56bd59b11" providerId="ADAL" clId="{1EB692B7-D8B0-4E02-9349-92399A645168}" dt="2022-05-11T08:07:22.758" v="2102" actId="339"/>
        <pc:sldMkLst>
          <pc:docMk/>
          <pc:sldMk cId="77058837" sldId="301"/>
        </pc:sldMkLst>
        <pc:spChg chg="mod">
          <ac:chgData name="Knut Jetlund" userId="0aa376c9-7282-42dc-82c1-c1e56bd59b11" providerId="ADAL" clId="{1EB692B7-D8B0-4E02-9349-92399A645168}" dt="2022-05-10T15:01:35.847" v="1406" actId="14100"/>
          <ac:spMkLst>
            <pc:docMk/>
            <pc:sldMk cId="77058837" sldId="301"/>
            <ac:spMk id="2" creationId="{62A33008-8442-44A6-BC63-99D62CEE9F2C}"/>
          </ac:spMkLst>
        </pc:spChg>
        <pc:spChg chg="mod">
          <ac:chgData name="Knut Jetlund" userId="0aa376c9-7282-42dc-82c1-c1e56bd59b11" providerId="ADAL" clId="{1EB692B7-D8B0-4E02-9349-92399A645168}" dt="2022-05-10T15:01:38.820" v="1407" actId="1076"/>
          <ac:spMkLst>
            <pc:docMk/>
            <pc:sldMk cId="77058837" sldId="301"/>
            <ac:spMk id="3" creationId="{81CFEFFC-4780-48CB-ADF0-27DC10F8F859}"/>
          </ac:spMkLst>
        </pc:spChg>
        <pc:spChg chg="add mod">
          <ac:chgData name="Knut Jetlund" userId="0aa376c9-7282-42dc-82c1-c1e56bd59b11" providerId="ADAL" clId="{1EB692B7-D8B0-4E02-9349-92399A645168}" dt="2022-05-10T15:01:55.935" v="1412" actId="14100"/>
          <ac:spMkLst>
            <pc:docMk/>
            <pc:sldMk cId="77058837" sldId="301"/>
            <ac:spMk id="7" creationId="{B83CBDA9-E8EC-4977-B0A4-35C3F7CF188B}"/>
          </ac:spMkLst>
        </pc:spChg>
        <pc:spChg chg="add mod">
          <ac:chgData name="Knut Jetlund" userId="0aa376c9-7282-42dc-82c1-c1e56bd59b11" providerId="ADAL" clId="{1EB692B7-D8B0-4E02-9349-92399A645168}" dt="2022-05-10T15:01:50.198" v="1411" actId="27636"/>
          <ac:spMkLst>
            <pc:docMk/>
            <pc:sldMk cId="77058837" sldId="301"/>
            <ac:spMk id="8" creationId="{D608F151-1C1E-4ED0-9F87-0A6D5F3A0828}"/>
          </ac:spMkLst>
        </pc:spChg>
        <pc:spChg chg="add mod">
          <ac:chgData name="Knut Jetlund" userId="0aa376c9-7282-42dc-82c1-c1e56bd59b11" providerId="ADAL" clId="{1EB692B7-D8B0-4E02-9349-92399A645168}" dt="2022-05-11T08:07:22.758" v="2102" actId="339"/>
          <ac:spMkLst>
            <pc:docMk/>
            <pc:sldMk cId="77058837" sldId="301"/>
            <ac:spMk id="10" creationId="{AEE2D4AD-3BF0-4FB1-B89A-62A41F08B3A1}"/>
          </ac:spMkLst>
        </pc:spChg>
      </pc:sldChg>
      <pc:sldChg chg="modSp add mod">
        <pc:chgData name="Knut Jetlund" userId="0aa376c9-7282-42dc-82c1-c1e56bd59b11" providerId="ADAL" clId="{1EB692B7-D8B0-4E02-9349-92399A645168}" dt="2022-05-10T15:06:31.835" v="1421" actId="14100"/>
        <pc:sldMkLst>
          <pc:docMk/>
          <pc:sldMk cId="4057256309" sldId="317"/>
        </pc:sldMkLst>
        <pc:spChg chg="mod">
          <ac:chgData name="Knut Jetlund" userId="0aa376c9-7282-42dc-82c1-c1e56bd59b11" providerId="ADAL" clId="{1EB692B7-D8B0-4E02-9349-92399A645168}" dt="2022-05-10T15:06:31.835" v="1421" actId="14100"/>
          <ac:spMkLst>
            <pc:docMk/>
            <pc:sldMk cId="4057256309" sldId="317"/>
            <ac:spMk id="12" creationId="{00AB5398-1C38-49B4-9EB6-A2BD39C2323B}"/>
          </ac:spMkLst>
        </pc:spChg>
        <pc:picChg chg="mod">
          <ac:chgData name="Knut Jetlund" userId="0aa376c9-7282-42dc-82c1-c1e56bd59b11" providerId="ADAL" clId="{1EB692B7-D8B0-4E02-9349-92399A645168}" dt="2022-05-10T14:52:10.707" v="1241" actId="1076"/>
          <ac:picMkLst>
            <pc:docMk/>
            <pc:sldMk cId="4057256309" sldId="317"/>
            <ac:picMk id="5" creationId="{709768BE-86BB-4FDA-A2C0-2BB10397E87C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4:02:32.721" v="673" actId="14734"/>
        <pc:sldMkLst>
          <pc:docMk/>
          <pc:sldMk cId="3032371256" sldId="321"/>
        </pc:sldMkLst>
        <pc:spChg chg="add del mod">
          <ac:chgData name="Knut Jetlund" userId="0aa376c9-7282-42dc-82c1-c1e56bd59b11" providerId="ADAL" clId="{1EB692B7-D8B0-4E02-9349-92399A645168}" dt="2022-05-10T13:59:14.183" v="633" actId="6264"/>
          <ac:spMkLst>
            <pc:docMk/>
            <pc:sldMk cId="3032371256" sldId="321"/>
            <ac:spMk id="6" creationId="{CBEB88EC-62CB-46D7-9518-5CDF518CEE50}"/>
          </ac:spMkLst>
        </pc:spChg>
        <pc:spChg chg="add del mod ord">
          <ac:chgData name="Knut Jetlund" userId="0aa376c9-7282-42dc-82c1-c1e56bd59b11" providerId="ADAL" clId="{1EB692B7-D8B0-4E02-9349-92399A645168}" dt="2022-05-10T13:59:14.183" v="633" actId="6264"/>
          <ac:spMkLst>
            <pc:docMk/>
            <pc:sldMk cId="3032371256" sldId="321"/>
            <ac:spMk id="7" creationId="{EF405616-DB6C-49BD-BD22-89D4C83109E5}"/>
          </ac:spMkLst>
        </pc:spChg>
        <pc:spChg chg="add del mod">
          <ac:chgData name="Knut Jetlund" userId="0aa376c9-7282-42dc-82c1-c1e56bd59b11" providerId="ADAL" clId="{1EB692B7-D8B0-4E02-9349-92399A645168}" dt="2022-05-10T13:59:17.123" v="635" actId="6264"/>
          <ac:spMkLst>
            <pc:docMk/>
            <pc:sldMk cId="3032371256" sldId="321"/>
            <ac:spMk id="8" creationId="{C833B85A-1383-4483-9493-ADA88AC5EA33}"/>
          </ac:spMkLst>
        </pc:spChg>
        <pc:spChg chg="add del mod ord">
          <ac:chgData name="Knut Jetlund" userId="0aa376c9-7282-42dc-82c1-c1e56bd59b11" providerId="ADAL" clId="{1EB692B7-D8B0-4E02-9349-92399A645168}" dt="2022-05-10T13:59:21.470" v="637"/>
          <ac:spMkLst>
            <pc:docMk/>
            <pc:sldMk cId="3032371256" sldId="321"/>
            <ac:spMk id="9" creationId="{BB46EE53-11C0-41AE-86C1-131B9301EB92}"/>
          </ac:spMkLst>
        </pc:spChg>
        <pc:spChg chg="mod ord">
          <ac:chgData name="Knut Jetlund" userId="0aa376c9-7282-42dc-82c1-c1e56bd59b11" providerId="ADAL" clId="{1EB692B7-D8B0-4E02-9349-92399A645168}" dt="2022-05-10T13:59:17.123" v="635" actId="6264"/>
          <ac:spMkLst>
            <pc:docMk/>
            <pc:sldMk cId="3032371256" sldId="321"/>
            <ac:spMk id="5123" creationId="{00000000-0000-0000-0000-000000000000}"/>
          </ac:spMkLst>
        </pc:sp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2" creationId="{A9B2F34C-EDB8-4395-A7C4-1FEB5C64BEB0}"/>
          </ac:graphicFrameMkLst>
        </pc:graphicFrame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3" creationId="{5DB69117-98CE-42AD-9336-68AF7C4FA724}"/>
          </ac:graphicFrameMkLst>
        </pc:graphicFrame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4" creationId="{B3B4A8FF-CB3B-4B27-A28C-0B888377A86C}"/>
          </ac:graphicFrameMkLst>
        </pc:graphicFrame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5" creationId="{4F202A79-A948-4D16-B04C-62915203868F}"/>
          </ac:graphicFrameMkLst>
        </pc:graphicFrameChg>
        <pc:graphicFrameChg chg="add del">
          <ac:chgData name="Knut Jetlund" userId="0aa376c9-7282-42dc-82c1-c1e56bd59b11" providerId="ADAL" clId="{1EB692B7-D8B0-4E02-9349-92399A645168}" dt="2022-05-10T13:59:20.067" v="636" actId="21"/>
          <ac:graphicFrameMkLst>
            <pc:docMk/>
            <pc:sldMk cId="3032371256" sldId="321"/>
            <ac:graphicFrameMk id="10" creationId="{328B7AD6-12B4-4CA0-A076-9F7AE5B62E67}"/>
          </ac:graphicFrameMkLst>
        </pc:graphicFrameChg>
        <pc:graphicFrameChg chg="add mod modGraphic">
          <ac:chgData name="Knut Jetlund" userId="0aa376c9-7282-42dc-82c1-c1e56bd59b11" providerId="ADAL" clId="{1EB692B7-D8B0-4E02-9349-92399A645168}" dt="2022-05-10T14:02:32.721" v="673" actId="14734"/>
          <ac:graphicFrameMkLst>
            <pc:docMk/>
            <pc:sldMk cId="3032371256" sldId="321"/>
            <ac:graphicFrameMk id="12" creationId="{5BE849EB-3F01-4875-BC52-A440E299FE54}"/>
          </ac:graphicFrameMkLst>
        </pc:graphicFrameChg>
      </pc:sldChg>
      <pc:sldChg chg="add">
        <pc:chgData name="Knut Jetlund" userId="0aa376c9-7282-42dc-82c1-c1e56bd59b11" providerId="ADAL" clId="{1EB692B7-D8B0-4E02-9349-92399A645168}" dt="2022-05-10T13:42:30.396" v="77"/>
        <pc:sldMkLst>
          <pc:docMk/>
          <pc:sldMk cId="3899490932" sldId="322"/>
        </pc:sldMkLst>
      </pc:sldChg>
      <pc:sldChg chg="addSp delSp modSp add mod chgLayout">
        <pc:chgData name="Knut Jetlund" userId="0aa376c9-7282-42dc-82c1-c1e56bd59b11" providerId="ADAL" clId="{1EB692B7-D8B0-4E02-9349-92399A645168}" dt="2022-05-10T14:32:22.764" v="741" actId="1076"/>
        <pc:sldMkLst>
          <pc:docMk/>
          <pc:sldMk cId="3304260571" sldId="323"/>
        </pc:sldMkLst>
        <pc:spChg chg="mod ord">
          <ac:chgData name="Knut Jetlund" userId="0aa376c9-7282-42dc-82c1-c1e56bd59b11" providerId="ADAL" clId="{1EB692B7-D8B0-4E02-9349-92399A645168}" dt="2022-05-10T14:17:37.572" v="700" actId="6264"/>
          <ac:spMkLst>
            <pc:docMk/>
            <pc:sldMk cId="3304260571" sldId="323"/>
            <ac:spMk id="3" creationId="{00000000-0000-0000-0000-000000000000}"/>
          </ac:spMkLst>
        </pc:spChg>
        <pc:spChg chg="add del mod">
          <ac:chgData name="Knut Jetlund" userId="0aa376c9-7282-42dc-82c1-c1e56bd59b11" providerId="ADAL" clId="{1EB692B7-D8B0-4E02-9349-92399A645168}" dt="2022-05-10T14:07:55.725" v="688" actId="22"/>
          <ac:spMkLst>
            <pc:docMk/>
            <pc:sldMk cId="3304260571" sldId="323"/>
            <ac:spMk id="4" creationId="{478AEAB7-048E-48C2-A270-4D47A2E5715D}"/>
          </ac:spMkLst>
        </pc:spChg>
        <pc:spChg chg="add del">
          <ac:chgData name="Knut Jetlund" userId="0aa376c9-7282-42dc-82c1-c1e56bd59b11" providerId="ADAL" clId="{1EB692B7-D8B0-4E02-9349-92399A645168}" dt="2022-05-10T14:07:50.838" v="682" actId="22"/>
          <ac:spMkLst>
            <pc:docMk/>
            <pc:sldMk cId="3304260571" sldId="323"/>
            <ac:spMk id="7" creationId="{543CE9E8-BD3C-4EED-AAFD-4AF5B65709C9}"/>
          </ac:spMkLst>
        </pc:spChg>
        <pc:spChg chg="add del mod">
          <ac:chgData name="Knut Jetlund" userId="0aa376c9-7282-42dc-82c1-c1e56bd59b11" providerId="ADAL" clId="{1EB692B7-D8B0-4E02-9349-92399A645168}" dt="2022-05-10T14:17:24.529" v="698" actId="22"/>
          <ac:spMkLst>
            <pc:docMk/>
            <pc:sldMk cId="3304260571" sldId="323"/>
            <ac:spMk id="13" creationId="{E6536BD0-EF46-4163-8CCB-C606950BEA6A}"/>
          </ac:spMkLst>
        </pc:spChg>
        <pc:spChg chg="add del mod">
          <ac:chgData name="Knut Jetlund" userId="0aa376c9-7282-42dc-82c1-c1e56bd59b11" providerId="ADAL" clId="{1EB692B7-D8B0-4E02-9349-92399A645168}" dt="2022-05-10T14:17:37.572" v="700" actId="6264"/>
          <ac:spMkLst>
            <pc:docMk/>
            <pc:sldMk cId="3304260571" sldId="323"/>
            <ac:spMk id="16" creationId="{E5A0E350-A2C3-4F4A-A546-CD4F2C9DE1EF}"/>
          </ac:spMkLst>
        </pc:spChg>
        <pc:spChg chg="add del mod">
          <ac:chgData name="Knut Jetlund" userId="0aa376c9-7282-42dc-82c1-c1e56bd59b11" providerId="ADAL" clId="{1EB692B7-D8B0-4E02-9349-92399A645168}" dt="2022-05-10T14:17:37.572" v="700" actId="6264"/>
          <ac:spMkLst>
            <pc:docMk/>
            <pc:sldMk cId="3304260571" sldId="323"/>
            <ac:spMk id="17" creationId="{6808172E-CB4D-42B9-BA34-04FB89849BE6}"/>
          </ac:spMkLst>
        </pc:spChg>
        <pc:spChg chg="add del mod">
          <ac:chgData name="Knut Jetlund" userId="0aa376c9-7282-42dc-82c1-c1e56bd59b11" providerId="ADAL" clId="{1EB692B7-D8B0-4E02-9349-92399A645168}" dt="2022-05-10T14:32:09.030" v="737" actId="22"/>
          <ac:spMkLst>
            <pc:docMk/>
            <pc:sldMk cId="3304260571" sldId="323"/>
            <ac:spMk id="19" creationId="{DE30E39F-F487-44DE-8212-6572F9E36683}"/>
          </ac:spMkLst>
        </pc:spChg>
        <pc:picChg chg="del">
          <ac:chgData name="Knut Jetlund" userId="0aa376c9-7282-42dc-82c1-c1e56bd59b11" providerId="ADAL" clId="{1EB692B7-D8B0-4E02-9349-92399A645168}" dt="2022-05-10T14:07:46.812" v="680" actId="478"/>
          <ac:picMkLst>
            <pc:docMk/>
            <pc:sldMk cId="3304260571" sldId="323"/>
            <ac:picMk id="6" creationId="{3F1B1688-FF8A-4D7D-9550-C42712FB9491}"/>
          </ac:picMkLst>
        </pc:picChg>
        <pc:picChg chg="add del">
          <ac:chgData name="Knut Jetlund" userId="0aa376c9-7282-42dc-82c1-c1e56bd59b11" providerId="ADAL" clId="{1EB692B7-D8B0-4E02-9349-92399A645168}" dt="2022-05-10T14:07:52.722" v="684" actId="22"/>
          <ac:picMkLst>
            <pc:docMk/>
            <pc:sldMk cId="3304260571" sldId="323"/>
            <ac:picMk id="9" creationId="{6D126E7F-5C77-46E0-9C50-975010D3E3EC}"/>
          </ac:picMkLst>
        </pc:picChg>
        <pc:picChg chg="add del mod ord">
          <ac:chgData name="Knut Jetlund" userId="0aa376c9-7282-42dc-82c1-c1e56bd59b11" providerId="ADAL" clId="{1EB692B7-D8B0-4E02-9349-92399A645168}" dt="2022-05-10T14:17:21.963" v="697" actId="478"/>
          <ac:picMkLst>
            <pc:docMk/>
            <pc:sldMk cId="3304260571" sldId="323"/>
            <ac:picMk id="11" creationId="{86098D67-FF42-4C65-B119-A7042B9A0ADA}"/>
          </ac:picMkLst>
        </pc:picChg>
        <pc:picChg chg="add del mod ord modCrop">
          <ac:chgData name="Knut Jetlund" userId="0aa376c9-7282-42dc-82c1-c1e56bd59b11" providerId="ADAL" clId="{1EB692B7-D8B0-4E02-9349-92399A645168}" dt="2022-05-10T14:32:04.801" v="736" actId="478"/>
          <ac:picMkLst>
            <pc:docMk/>
            <pc:sldMk cId="3304260571" sldId="323"/>
            <ac:picMk id="15" creationId="{71BDAD5F-2751-4D44-8772-21F889FE0D5E}"/>
          </ac:picMkLst>
        </pc:picChg>
        <pc:picChg chg="add mod ord modCrop">
          <ac:chgData name="Knut Jetlund" userId="0aa376c9-7282-42dc-82c1-c1e56bd59b11" providerId="ADAL" clId="{1EB692B7-D8B0-4E02-9349-92399A645168}" dt="2022-05-10T14:32:22.764" v="741" actId="1076"/>
          <ac:picMkLst>
            <pc:docMk/>
            <pc:sldMk cId="3304260571" sldId="323"/>
            <ac:picMk id="21" creationId="{EB581C6B-AF3A-4EDA-B718-8919506B452F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1T07:06:29.362" v="1578" actId="115"/>
        <pc:sldMkLst>
          <pc:docMk/>
          <pc:sldMk cId="3572619936" sldId="324"/>
        </pc:sldMkLst>
        <pc:spChg chg="mod ord">
          <ac:chgData name="Knut Jetlund" userId="0aa376c9-7282-42dc-82c1-c1e56bd59b11" providerId="ADAL" clId="{1EB692B7-D8B0-4E02-9349-92399A645168}" dt="2022-05-10T14:36:29.337" v="775" actId="6264"/>
          <ac:spMkLst>
            <pc:docMk/>
            <pc:sldMk cId="3572619936" sldId="324"/>
            <ac:spMk id="2" creationId="{00304FFA-C914-4E69-8078-88577735F550}"/>
          </ac:spMkLst>
        </pc:spChg>
        <pc:spChg chg="mod ord">
          <ac:chgData name="Knut Jetlund" userId="0aa376c9-7282-42dc-82c1-c1e56bd59b11" providerId="ADAL" clId="{1EB692B7-D8B0-4E02-9349-92399A645168}" dt="2022-05-11T07:06:29.362" v="1578" actId="115"/>
          <ac:spMkLst>
            <pc:docMk/>
            <pc:sldMk cId="3572619936" sldId="324"/>
            <ac:spMk id="3" creationId="{7805860E-9474-441A-8A22-261090226471}"/>
          </ac:spMkLst>
        </pc:spChg>
        <pc:spChg chg="mod">
          <ac:chgData name="Knut Jetlund" userId="0aa376c9-7282-42dc-82c1-c1e56bd59b11" providerId="ADAL" clId="{1EB692B7-D8B0-4E02-9349-92399A645168}" dt="2022-05-10T14:36:42.032" v="779" actId="120"/>
          <ac:spMkLst>
            <pc:docMk/>
            <pc:sldMk cId="3572619936" sldId="324"/>
            <ac:spMk id="4" creationId="{90A47A7B-691B-4343-BB3F-2BF2CE886848}"/>
          </ac:spMkLst>
        </pc:spChg>
        <pc:spChg chg="add del mod">
          <ac:chgData name="Knut Jetlund" userId="0aa376c9-7282-42dc-82c1-c1e56bd59b11" providerId="ADAL" clId="{1EB692B7-D8B0-4E02-9349-92399A645168}" dt="2022-05-10T14:36:29.337" v="775" actId="6264"/>
          <ac:spMkLst>
            <pc:docMk/>
            <pc:sldMk cId="3572619936" sldId="324"/>
            <ac:spMk id="5" creationId="{41F0B3CC-E5B6-41DE-A39F-AFA62EE403B5}"/>
          </ac:spMkLst>
        </pc:spChg>
        <pc:spChg chg="add del mod">
          <ac:chgData name="Knut Jetlund" userId="0aa376c9-7282-42dc-82c1-c1e56bd59b11" providerId="ADAL" clId="{1EB692B7-D8B0-4E02-9349-92399A645168}" dt="2022-05-10T14:36:29.337" v="775" actId="6264"/>
          <ac:spMkLst>
            <pc:docMk/>
            <pc:sldMk cId="3572619936" sldId="324"/>
            <ac:spMk id="6" creationId="{3B4B0EE8-83FD-47ED-A894-409BADA08BC8}"/>
          </ac:spMkLst>
        </pc:spChg>
      </pc:sldChg>
      <pc:sldChg chg="addSp delSp modSp add mod">
        <pc:chgData name="Knut Jetlund" userId="0aa376c9-7282-42dc-82c1-c1e56bd59b11" providerId="ADAL" clId="{1EB692B7-D8B0-4E02-9349-92399A645168}" dt="2022-05-10T14:32:58.736" v="746" actId="14100"/>
        <pc:sldMkLst>
          <pc:docMk/>
          <pc:sldMk cId="1766700806" sldId="337"/>
        </pc:sldMkLst>
        <pc:spChg chg="add del mod">
          <ac:chgData name="Knut Jetlund" userId="0aa376c9-7282-42dc-82c1-c1e56bd59b11" providerId="ADAL" clId="{1EB692B7-D8B0-4E02-9349-92399A645168}" dt="2022-05-10T14:08:50.168" v="694" actId="22"/>
          <ac:spMkLst>
            <pc:docMk/>
            <pc:sldMk cId="1766700806" sldId="337"/>
            <ac:spMk id="4" creationId="{654335EF-88F7-4EFB-8E68-52BA7EA1D854}"/>
          </ac:spMkLst>
        </pc:spChg>
        <pc:spChg chg="add del mod">
          <ac:chgData name="Knut Jetlund" userId="0aa376c9-7282-42dc-82c1-c1e56bd59b11" providerId="ADAL" clId="{1EB692B7-D8B0-4E02-9349-92399A645168}" dt="2022-05-10T14:18:21.269" v="704" actId="22"/>
          <ac:spMkLst>
            <pc:docMk/>
            <pc:sldMk cId="1766700806" sldId="337"/>
            <ac:spMk id="9" creationId="{3A92691E-840A-4CB3-8621-E23E20914A1D}"/>
          </ac:spMkLst>
        </pc:spChg>
        <pc:spChg chg="add del mod">
          <ac:chgData name="Knut Jetlund" userId="0aa376c9-7282-42dc-82c1-c1e56bd59b11" providerId="ADAL" clId="{1EB692B7-D8B0-4E02-9349-92399A645168}" dt="2022-05-10T14:19:40.338" v="713" actId="22"/>
          <ac:spMkLst>
            <pc:docMk/>
            <pc:sldMk cId="1766700806" sldId="337"/>
            <ac:spMk id="13" creationId="{1F6A1C60-C020-4A5B-9419-AD727551024C}"/>
          </ac:spMkLst>
        </pc:spChg>
        <pc:spChg chg="add del mod">
          <ac:chgData name="Knut Jetlund" userId="0aa376c9-7282-42dc-82c1-c1e56bd59b11" providerId="ADAL" clId="{1EB692B7-D8B0-4E02-9349-92399A645168}" dt="2022-05-10T14:32:47.114" v="743" actId="22"/>
          <ac:spMkLst>
            <pc:docMk/>
            <pc:sldMk cId="1766700806" sldId="337"/>
            <ac:spMk id="17" creationId="{A8B0415C-126D-43DD-B534-D597CAD879D9}"/>
          </ac:spMkLst>
        </pc:spChg>
        <pc:picChg chg="del">
          <ac:chgData name="Knut Jetlund" userId="0aa376c9-7282-42dc-82c1-c1e56bd59b11" providerId="ADAL" clId="{1EB692B7-D8B0-4E02-9349-92399A645168}" dt="2022-05-10T14:08:27.757" v="693" actId="478"/>
          <ac:picMkLst>
            <pc:docMk/>
            <pc:sldMk cId="1766700806" sldId="337"/>
            <ac:picMk id="5" creationId="{37C05868-96F3-4B1B-B57F-9719A22C85A7}"/>
          </ac:picMkLst>
        </pc:picChg>
        <pc:picChg chg="add del mod ord">
          <ac:chgData name="Knut Jetlund" userId="0aa376c9-7282-42dc-82c1-c1e56bd59b11" providerId="ADAL" clId="{1EB692B7-D8B0-4E02-9349-92399A645168}" dt="2022-05-10T14:18:18.747" v="703" actId="478"/>
          <ac:picMkLst>
            <pc:docMk/>
            <pc:sldMk cId="1766700806" sldId="337"/>
            <ac:picMk id="7" creationId="{544D199D-A18B-45BC-AF23-80E338033057}"/>
          </ac:picMkLst>
        </pc:picChg>
        <pc:picChg chg="add del mod ord modCrop">
          <ac:chgData name="Knut Jetlund" userId="0aa376c9-7282-42dc-82c1-c1e56bd59b11" providerId="ADAL" clId="{1EB692B7-D8B0-4E02-9349-92399A645168}" dt="2022-05-10T14:19:37.590" v="712" actId="478"/>
          <ac:picMkLst>
            <pc:docMk/>
            <pc:sldMk cId="1766700806" sldId="337"/>
            <ac:picMk id="11" creationId="{3E0FA729-CE57-488E-9FFF-B7AA9EA1EBE1}"/>
          </ac:picMkLst>
        </pc:picChg>
        <pc:picChg chg="add del mod ord modCrop">
          <ac:chgData name="Knut Jetlund" userId="0aa376c9-7282-42dc-82c1-c1e56bd59b11" providerId="ADAL" clId="{1EB692B7-D8B0-4E02-9349-92399A645168}" dt="2022-05-10T14:32:39.099" v="742" actId="478"/>
          <ac:picMkLst>
            <pc:docMk/>
            <pc:sldMk cId="1766700806" sldId="337"/>
            <ac:picMk id="15" creationId="{84A64490-9C42-4114-B327-2A3ECF7ADBFD}"/>
          </ac:picMkLst>
        </pc:picChg>
        <pc:picChg chg="add mod ord modCrop">
          <ac:chgData name="Knut Jetlund" userId="0aa376c9-7282-42dc-82c1-c1e56bd59b11" providerId="ADAL" clId="{1EB692B7-D8B0-4E02-9349-92399A645168}" dt="2022-05-10T14:32:58.736" v="746" actId="14100"/>
          <ac:picMkLst>
            <pc:docMk/>
            <pc:sldMk cId="1766700806" sldId="337"/>
            <ac:picMk id="19" creationId="{CF94F30C-7B20-465B-8B14-6628CDCB574B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4:34:05.903" v="759" actId="14100"/>
        <pc:sldMkLst>
          <pc:docMk/>
          <pc:sldMk cId="2849838137" sldId="338"/>
        </pc:sldMkLst>
        <pc:spChg chg="add del mod">
          <ac:chgData name="Knut Jetlund" userId="0aa376c9-7282-42dc-82c1-c1e56bd59b11" providerId="ADAL" clId="{1EB692B7-D8B0-4E02-9349-92399A645168}" dt="2022-05-10T14:20:45.115" v="724" actId="6264"/>
          <ac:spMkLst>
            <pc:docMk/>
            <pc:sldMk cId="2849838137" sldId="338"/>
            <ac:spMk id="2" creationId="{B39AF7AD-249A-4F96-9B6C-2DFABCD202B0}"/>
          </ac:spMkLst>
        </pc:spChg>
        <pc:spChg chg="mod ord">
          <ac:chgData name="Knut Jetlund" userId="0aa376c9-7282-42dc-82c1-c1e56bd59b11" providerId="ADAL" clId="{1EB692B7-D8B0-4E02-9349-92399A645168}" dt="2022-05-10T14:20:45.115" v="724" actId="6264"/>
          <ac:spMkLst>
            <pc:docMk/>
            <pc:sldMk cId="2849838137" sldId="338"/>
            <ac:spMk id="3" creationId="{00000000-0000-0000-0000-000000000000}"/>
          </ac:spMkLst>
        </pc:spChg>
        <pc:spChg chg="add del mod ord">
          <ac:chgData name="Knut Jetlund" userId="0aa376c9-7282-42dc-82c1-c1e56bd59b11" providerId="ADAL" clId="{1EB692B7-D8B0-4E02-9349-92399A645168}" dt="2022-05-10T14:23:02.979" v="725" actId="22"/>
          <ac:spMkLst>
            <pc:docMk/>
            <pc:sldMk cId="2849838137" sldId="338"/>
            <ac:spMk id="4" creationId="{2395C3AF-1E2D-4F25-82DD-B25D8E8C44B9}"/>
          </ac:spMkLst>
        </pc:spChg>
        <pc:spChg chg="add del mod">
          <ac:chgData name="Knut Jetlund" userId="0aa376c9-7282-42dc-82c1-c1e56bd59b11" providerId="ADAL" clId="{1EB692B7-D8B0-4E02-9349-92399A645168}" dt="2022-05-10T14:24:55.274" v="730" actId="22"/>
          <ac:spMkLst>
            <pc:docMk/>
            <pc:sldMk cId="2849838137" sldId="338"/>
            <ac:spMk id="8" creationId="{D162DFE7-0BF0-4DFB-87C3-B17419367A9F}"/>
          </ac:spMkLst>
        </pc:spChg>
        <pc:spChg chg="add del mod">
          <ac:chgData name="Knut Jetlund" userId="0aa376c9-7282-42dc-82c1-c1e56bd59b11" providerId="ADAL" clId="{1EB692B7-D8B0-4E02-9349-92399A645168}" dt="2022-05-10T14:33:55.397" v="756" actId="22"/>
          <ac:spMkLst>
            <pc:docMk/>
            <pc:sldMk cId="2849838137" sldId="338"/>
            <ac:spMk id="13" creationId="{AB2076D9-DF5B-4B43-94EB-0B77F0C34FA9}"/>
          </ac:spMkLst>
        </pc:spChg>
        <pc:picChg chg="add del mod ord modCrop">
          <ac:chgData name="Knut Jetlund" userId="0aa376c9-7282-42dc-82c1-c1e56bd59b11" providerId="ADAL" clId="{1EB692B7-D8B0-4E02-9349-92399A645168}" dt="2022-05-10T14:24:53.271" v="729" actId="478"/>
          <ac:picMkLst>
            <pc:docMk/>
            <pc:sldMk cId="2849838137" sldId="338"/>
            <ac:picMk id="6" creationId="{7BE96AB3-BDD1-469A-AC4D-018E91D862CF}"/>
          </ac:picMkLst>
        </pc:picChg>
        <pc:picChg chg="del">
          <ac:chgData name="Knut Jetlund" userId="0aa376c9-7282-42dc-82c1-c1e56bd59b11" providerId="ADAL" clId="{1EB692B7-D8B0-4E02-9349-92399A645168}" dt="2022-05-10T14:20:43.042" v="723" actId="478"/>
          <ac:picMkLst>
            <pc:docMk/>
            <pc:sldMk cId="2849838137" sldId="338"/>
            <ac:picMk id="10" creationId="{FC4AA575-FA11-4CD8-BEDF-8D22E79283FF}"/>
          </ac:picMkLst>
        </pc:picChg>
        <pc:picChg chg="add del mod ord modCrop">
          <ac:chgData name="Knut Jetlund" userId="0aa376c9-7282-42dc-82c1-c1e56bd59b11" providerId="ADAL" clId="{1EB692B7-D8B0-4E02-9349-92399A645168}" dt="2022-05-10T14:33:37.346" v="755" actId="478"/>
          <ac:picMkLst>
            <pc:docMk/>
            <pc:sldMk cId="2849838137" sldId="338"/>
            <ac:picMk id="11" creationId="{98C34F1B-0A33-4B65-9E3A-7E6DD40025BD}"/>
          </ac:picMkLst>
        </pc:picChg>
        <pc:picChg chg="add mod ord modCrop">
          <ac:chgData name="Knut Jetlund" userId="0aa376c9-7282-42dc-82c1-c1e56bd59b11" providerId="ADAL" clId="{1EB692B7-D8B0-4E02-9349-92399A645168}" dt="2022-05-10T14:34:05.903" v="759" actId="14100"/>
          <ac:picMkLst>
            <pc:docMk/>
            <pc:sldMk cId="2849838137" sldId="338"/>
            <ac:picMk id="15" creationId="{589B761E-2BA6-4A0D-8CD0-94D035EE83A3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4:34:44.351" v="764" actId="14100"/>
        <pc:sldMkLst>
          <pc:docMk/>
          <pc:sldMk cId="1666335533" sldId="339"/>
        </pc:sldMkLst>
        <pc:spChg chg="add del mod">
          <ac:chgData name="Knut Jetlund" userId="0aa376c9-7282-42dc-82c1-c1e56bd59b11" providerId="ADAL" clId="{1EB692B7-D8B0-4E02-9349-92399A645168}" dt="2022-05-10T14:25:17.615" v="735" actId="6264"/>
          <ac:spMkLst>
            <pc:docMk/>
            <pc:sldMk cId="1666335533" sldId="339"/>
            <ac:spMk id="2" creationId="{0C933D89-3881-4945-B813-FF27859B33C4}"/>
          </ac:spMkLst>
        </pc:spChg>
        <pc:spChg chg="mod ord">
          <ac:chgData name="Knut Jetlund" userId="0aa376c9-7282-42dc-82c1-c1e56bd59b11" providerId="ADAL" clId="{1EB692B7-D8B0-4E02-9349-92399A645168}" dt="2022-05-10T14:25:17.615" v="735" actId="6264"/>
          <ac:spMkLst>
            <pc:docMk/>
            <pc:sldMk cId="1666335533" sldId="339"/>
            <ac:spMk id="3" creationId="{00000000-0000-0000-0000-000000000000}"/>
          </ac:spMkLst>
        </pc:spChg>
        <pc:spChg chg="add del mod ord">
          <ac:chgData name="Knut Jetlund" userId="0aa376c9-7282-42dc-82c1-c1e56bd59b11" providerId="ADAL" clId="{1EB692B7-D8B0-4E02-9349-92399A645168}" dt="2022-05-10T14:34:30.228" v="760" actId="22"/>
          <ac:spMkLst>
            <pc:docMk/>
            <pc:sldMk cId="1666335533" sldId="339"/>
            <ac:spMk id="4" creationId="{469B5827-A8F8-4C6F-B7E0-A05DFE8D7A3B}"/>
          </ac:spMkLst>
        </pc:spChg>
        <pc:picChg chg="add mod ord modCrop">
          <ac:chgData name="Knut Jetlund" userId="0aa376c9-7282-42dc-82c1-c1e56bd59b11" providerId="ADAL" clId="{1EB692B7-D8B0-4E02-9349-92399A645168}" dt="2022-05-10T14:34:44.351" v="764" actId="14100"/>
          <ac:picMkLst>
            <pc:docMk/>
            <pc:sldMk cId="1666335533" sldId="339"/>
            <ac:picMk id="6" creationId="{B687C413-A831-47A4-B25C-7CB48DB8D20F}"/>
          </ac:picMkLst>
        </pc:picChg>
        <pc:picChg chg="del">
          <ac:chgData name="Knut Jetlund" userId="0aa376c9-7282-42dc-82c1-c1e56bd59b11" providerId="ADAL" clId="{1EB692B7-D8B0-4E02-9349-92399A645168}" dt="2022-05-10T14:25:16.056" v="734" actId="478"/>
          <ac:picMkLst>
            <pc:docMk/>
            <pc:sldMk cId="1666335533" sldId="339"/>
            <ac:picMk id="8" creationId="{5F87CB0F-DA9D-4820-B88B-A8BA23E0D5BF}"/>
          </ac:picMkLst>
        </pc:picChg>
      </pc:sldChg>
      <pc:sldChg chg="addSp delSp modSp add mod">
        <pc:chgData name="Knut Jetlund" userId="0aa376c9-7282-42dc-82c1-c1e56bd59b11" providerId="ADAL" clId="{1EB692B7-D8B0-4E02-9349-92399A645168}" dt="2022-05-10T14:35:12.509" v="769" actId="14100"/>
        <pc:sldMkLst>
          <pc:docMk/>
          <pc:sldMk cId="3480107548" sldId="340"/>
        </pc:sldMkLst>
        <pc:spChg chg="add del mod">
          <ac:chgData name="Knut Jetlund" userId="0aa376c9-7282-42dc-82c1-c1e56bd59b11" providerId="ADAL" clId="{1EB692B7-D8B0-4E02-9349-92399A645168}" dt="2022-05-10T14:35:01.631" v="766" actId="22"/>
          <ac:spMkLst>
            <pc:docMk/>
            <pc:sldMk cId="3480107548" sldId="340"/>
            <ac:spMk id="4" creationId="{4BE5A133-37E8-4FB5-A600-3A05692263B6}"/>
          </ac:spMkLst>
        </pc:spChg>
        <pc:picChg chg="add mod ord modCrop">
          <ac:chgData name="Knut Jetlund" userId="0aa376c9-7282-42dc-82c1-c1e56bd59b11" providerId="ADAL" clId="{1EB692B7-D8B0-4E02-9349-92399A645168}" dt="2022-05-10T14:35:12.509" v="769" actId="14100"/>
          <ac:picMkLst>
            <pc:docMk/>
            <pc:sldMk cId="3480107548" sldId="340"/>
            <ac:picMk id="6" creationId="{742B7BDF-FB37-4E57-A922-BC1E9C48F160}"/>
          </ac:picMkLst>
        </pc:picChg>
        <pc:picChg chg="del">
          <ac:chgData name="Knut Jetlund" userId="0aa376c9-7282-42dc-82c1-c1e56bd59b11" providerId="ADAL" clId="{1EB692B7-D8B0-4E02-9349-92399A645168}" dt="2022-05-10T14:34:52.995" v="765" actId="478"/>
          <ac:picMkLst>
            <pc:docMk/>
            <pc:sldMk cId="3480107548" sldId="340"/>
            <ac:picMk id="9" creationId="{5F521717-2FA7-4D98-88A8-9C59791CE4B8}"/>
          </ac:picMkLst>
        </pc:picChg>
      </pc:sldChg>
      <pc:sldChg chg="modSp add mod">
        <pc:chgData name="Knut Jetlund" userId="0aa376c9-7282-42dc-82c1-c1e56bd59b11" providerId="ADAL" clId="{1EB692B7-D8B0-4E02-9349-92399A645168}" dt="2022-05-10T14:37:07.370" v="784" actId="1076"/>
        <pc:sldMkLst>
          <pc:docMk/>
          <pc:sldMk cId="2577161056" sldId="343"/>
        </pc:sldMkLst>
        <pc:spChg chg="mod">
          <ac:chgData name="Knut Jetlund" userId="0aa376c9-7282-42dc-82c1-c1e56bd59b11" providerId="ADAL" clId="{1EB692B7-D8B0-4E02-9349-92399A645168}" dt="2022-05-10T14:36:56.065" v="782" actId="2710"/>
          <ac:spMkLst>
            <pc:docMk/>
            <pc:sldMk cId="2577161056" sldId="343"/>
            <ac:spMk id="2" creationId="{F01C5221-1CF8-4364-876D-8DB79A4913E8}"/>
          </ac:spMkLst>
        </pc:spChg>
        <pc:picChg chg="mod">
          <ac:chgData name="Knut Jetlund" userId="0aa376c9-7282-42dc-82c1-c1e56bd59b11" providerId="ADAL" clId="{1EB692B7-D8B0-4E02-9349-92399A645168}" dt="2022-05-10T14:37:07.370" v="784" actId="1076"/>
          <ac:picMkLst>
            <pc:docMk/>
            <pc:sldMk cId="2577161056" sldId="343"/>
            <ac:picMk id="5" creationId="{99E02AC7-484B-44E3-BECF-591557B35DE7}"/>
          </ac:picMkLst>
        </pc:picChg>
        <pc:picChg chg="mod">
          <ac:chgData name="Knut Jetlund" userId="0aa376c9-7282-42dc-82c1-c1e56bd59b11" providerId="ADAL" clId="{1EB692B7-D8B0-4E02-9349-92399A645168}" dt="2022-05-10T14:36:59.244" v="783" actId="1076"/>
          <ac:picMkLst>
            <pc:docMk/>
            <pc:sldMk cId="2577161056" sldId="343"/>
            <ac:picMk id="7" creationId="{6FFDF795-C836-499B-96BE-12C9020BF66D}"/>
          </ac:picMkLst>
        </pc:picChg>
      </pc:sldChg>
      <pc:sldChg chg="modSp add mod">
        <pc:chgData name="Knut Jetlund" userId="0aa376c9-7282-42dc-82c1-c1e56bd59b11" providerId="ADAL" clId="{1EB692B7-D8B0-4E02-9349-92399A645168}" dt="2022-05-10T14:40:53.535" v="815" actId="1076"/>
        <pc:sldMkLst>
          <pc:docMk/>
          <pc:sldMk cId="492077161" sldId="344"/>
        </pc:sldMkLst>
        <pc:spChg chg="mod">
          <ac:chgData name="Knut Jetlund" userId="0aa376c9-7282-42dc-82c1-c1e56bd59b11" providerId="ADAL" clId="{1EB692B7-D8B0-4E02-9349-92399A645168}" dt="2022-05-10T14:40:46.841" v="813" actId="1076"/>
          <ac:spMkLst>
            <pc:docMk/>
            <pc:sldMk cId="492077161" sldId="344"/>
            <ac:spMk id="11" creationId="{C9C74C4D-99A1-45E4-BB08-CDE80500D736}"/>
          </ac:spMkLst>
        </pc:spChg>
        <pc:spChg chg="mod">
          <ac:chgData name="Knut Jetlund" userId="0aa376c9-7282-42dc-82c1-c1e56bd59b11" providerId="ADAL" clId="{1EB692B7-D8B0-4E02-9349-92399A645168}" dt="2022-05-10T14:40:53.535" v="815" actId="1076"/>
          <ac:spMkLst>
            <pc:docMk/>
            <pc:sldMk cId="492077161" sldId="344"/>
            <ac:spMk id="12" creationId="{4565A49B-D1D2-4CC0-AB42-663B2B5537BB}"/>
          </ac:spMkLst>
        </pc:spChg>
        <pc:picChg chg="mod modCrop">
          <ac:chgData name="Knut Jetlund" userId="0aa376c9-7282-42dc-82c1-c1e56bd59b11" providerId="ADAL" clId="{1EB692B7-D8B0-4E02-9349-92399A645168}" dt="2022-05-10T14:40:46.841" v="813" actId="1076"/>
          <ac:picMkLst>
            <pc:docMk/>
            <pc:sldMk cId="492077161" sldId="344"/>
            <ac:picMk id="4" creationId="{F8BA0C7E-C0D3-4CA1-939C-8BFF4DE241A9}"/>
          </ac:picMkLst>
        </pc:picChg>
        <pc:picChg chg="mod">
          <ac:chgData name="Knut Jetlund" userId="0aa376c9-7282-42dc-82c1-c1e56bd59b11" providerId="ADAL" clId="{1EB692B7-D8B0-4E02-9349-92399A645168}" dt="2022-05-10T14:40:49.009" v="814" actId="1076"/>
          <ac:picMkLst>
            <pc:docMk/>
            <pc:sldMk cId="492077161" sldId="344"/>
            <ac:picMk id="6" creationId="{7DD4DF7C-7218-4A85-ACF3-C1C13039C66A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5:06:49.665" v="1425" actId="12"/>
        <pc:sldMkLst>
          <pc:docMk/>
          <pc:sldMk cId="720847661" sldId="353"/>
        </pc:sldMkLst>
        <pc:spChg chg="add del mod">
          <ac:chgData name="Knut Jetlund" userId="0aa376c9-7282-42dc-82c1-c1e56bd59b11" providerId="ADAL" clId="{1EB692B7-D8B0-4E02-9349-92399A645168}" dt="2022-05-10T14:55:19.618" v="1260" actId="6264"/>
          <ac:spMkLst>
            <pc:docMk/>
            <pc:sldMk cId="720847661" sldId="353"/>
            <ac:spMk id="2" creationId="{FE7FDEEA-4FD1-432B-8204-AB471C46BFB0}"/>
          </ac:spMkLst>
        </pc:spChg>
        <pc:spChg chg="mod ord">
          <ac:chgData name="Knut Jetlund" userId="0aa376c9-7282-42dc-82c1-c1e56bd59b11" providerId="ADAL" clId="{1EB692B7-D8B0-4E02-9349-92399A645168}" dt="2022-05-10T14:55:19.618" v="1260" actId="6264"/>
          <ac:spMkLst>
            <pc:docMk/>
            <pc:sldMk cId="720847661" sldId="353"/>
            <ac:spMk id="3" creationId="{E27F0ABE-4320-4E5E-93A1-8BAF6616E43E}"/>
          </ac:spMkLst>
        </pc:spChg>
        <pc:spChg chg="add del mod">
          <ac:chgData name="Knut Jetlund" userId="0aa376c9-7282-42dc-82c1-c1e56bd59b11" providerId="ADAL" clId="{1EB692B7-D8B0-4E02-9349-92399A645168}" dt="2022-05-10T14:55:19.618" v="1260" actId="6264"/>
          <ac:spMkLst>
            <pc:docMk/>
            <pc:sldMk cId="720847661" sldId="353"/>
            <ac:spMk id="4" creationId="{6213B96F-EF0C-42F7-8C0B-99B959F7E497}"/>
          </ac:spMkLst>
        </pc:spChg>
        <pc:spChg chg="del mod ord">
          <ac:chgData name="Knut Jetlund" userId="0aa376c9-7282-42dc-82c1-c1e56bd59b11" providerId="ADAL" clId="{1EB692B7-D8B0-4E02-9349-92399A645168}" dt="2022-05-10T14:55:25.991" v="1261" actId="478"/>
          <ac:spMkLst>
            <pc:docMk/>
            <pc:sldMk cId="720847661" sldId="353"/>
            <ac:spMk id="5" creationId="{A7431147-5ED6-4BDE-8934-56E06180BDB8}"/>
          </ac:spMkLst>
        </pc:spChg>
        <pc:spChg chg="add del mod">
          <ac:chgData name="Knut Jetlund" userId="0aa376c9-7282-42dc-82c1-c1e56bd59b11" providerId="ADAL" clId="{1EB692B7-D8B0-4E02-9349-92399A645168}" dt="2022-05-10T14:56:04.215" v="1262" actId="22"/>
          <ac:spMkLst>
            <pc:docMk/>
            <pc:sldMk cId="720847661" sldId="353"/>
            <ac:spMk id="7" creationId="{D7E70440-A9E9-444E-8375-DC1A9DAE9F74}"/>
          </ac:spMkLst>
        </pc:spChg>
        <pc:spChg chg="del">
          <ac:chgData name="Knut Jetlund" userId="0aa376c9-7282-42dc-82c1-c1e56bd59b11" providerId="ADAL" clId="{1EB692B7-D8B0-4E02-9349-92399A645168}" dt="2022-05-10T14:55:17.701" v="1259" actId="478"/>
          <ac:spMkLst>
            <pc:docMk/>
            <pc:sldMk cId="720847661" sldId="353"/>
            <ac:spMk id="12" creationId="{00AB5398-1C38-49B4-9EB6-A2BD39C2323B}"/>
          </ac:spMkLst>
        </pc:spChg>
        <pc:spChg chg="add del mod">
          <ac:chgData name="Knut Jetlund" userId="0aa376c9-7282-42dc-82c1-c1e56bd59b11" providerId="ADAL" clId="{1EB692B7-D8B0-4E02-9349-92399A645168}" dt="2022-05-10T14:56:24.954" v="1269" actId="22"/>
          <ac:spMkLst>
            <pc:docMk/>
            <pc:sldMk cId="720847661" sldId="353"/>
            <ac:spMk id="13" creationId="{F9EB606B-DF5D-4A8E-8257-AB8C665EB5A8}"/>
          </ac:spMkLst>
        </pc:spChg>
        <pc:spChg chg="add del">
          <ac:chgData name="Knut Jetlund" userId="0aa376c9-7282-42dc-82c1-c1e56bd59b11" providerId="ADAL" clId="{1EB692B7-D8B0-4E02-9349-92399A645168}" dt="2022-05-10T14:56:28.606" v="1271" actId="22"/>
          <ac:spMkLst>
            <pc:docMk/>
            <pc:sldMk cId="720847661" sldId="353"/>
            <ac:spMk id="14" creationId="{D2BCEF2D-72FF-413F-AAD7-DD65AD6DDE77}"/>
          </ac:spMkLst>
        </pc:spChg>
        <pc:spChg chg="add mod">
          <ac:chgData name="Knut Jetlund" userId="0aa376c9-7282-42dc-82c1-c1e56bd59b11" providerId="ADAL" clId="{1EB692B7-D8B0-4E02-9349-92399A645168}" dt="2022-05-10T15:06:49.665" v="1425" actId="12"/>
          <ac:spMkLst>
            <pc:docMk/>
            <pc:sldMk cId="720847661" sldId="353"/>
            <ac:spMk id="16" creationId="{90F83680-B04D-4D55-9FFC-260D4783620A}"/>
          </ac:spMkLst>
        </pc:spChg>
        <pc:picChg chg="add mod ord">
          <ac:chgData name="Knut Jetlund" userId="0aa376c9-7282-42dc-82c1-c1e56bd59b11" providerId="ADAL" clId="{1EB692B7-D8B0-4E02-9349-92399A645168}" dt="2022-05-10T14:56:11.996" v="1265" actId="1076"/>
          <ac:picMkLst>
            <pc:docMk/>
            <pc:sldMk cId="720847661" sldId="353"/>
            <ac:picMk id="9" creationId="{176840B6-A894-48D9-8FC4-475C8CAB4742}"/>
          </ac:picMkLst>
        </pc:picChg>
      </pc:sldChg>
      <pc:sldChg chg="addSp delSp modSp add mod modClrScheme chgLayout">
        <pc:chgData name="Knut Jetlund" userId="0aa376c9-7282-42dc-82c1-c1e56bd59b11" providerId="ADAL" clId="{1EB692B7-D8B0-4E02-9349-92399A645168}" dt="2022-05-11T13:04:36.651" v="2212" actId="20577"/>
        <pc:sldMkLst>
          <pc:docMk/>
          <pc:sldMk cId="3041183302" sldId="355"/>
        </pc:sldMkLst>
        <pc:spChg chg="mod ord">
          <ac:chgData name="Knut Jetlund" userId="0aa376c9-7282-42dc-82c1-c1e56bd59b11" providerId="ADAL" clId="{1EB692B7-D8B0-4E02-9349-92399A645168}" dt="2022-05-11T07:51:30.947" v="1945" actId="700"/>
          <ac:spMkLst>
            <pc:docMk/>
            <pc:sldMk cId="3041183302" sldId="355"/>
            <ac:spMk id="2" creationId="{00000000-0000-0000-0000-000000000000}"/>
          </ac:spMkLst>
        </pc:spChg>
        <pc:spChg chg="mod ord">
          <ac:chgData name="Knut Jetlund" userId="0aa376c9-7282-42dc-82c1-c1e56bd59b11" providerId="ADAL" clId="{1EB692B7-D8B0-4E02-9349-92399A645168}" dt="2022-05-11T07:51:30.947" v="1945" actId="700"/>
          <ac:spMkLst>
            <pc:docMk/>
            <pc:sldMk cId="3041183302" sldId="355"/>
            <ac:spMk id="3" creationId="{00000000-0000-0000-0000-000000000000}"/>
          </ac:spMkLst>
        </pc:spChg>
        <pc:spChg chg="add del mod">
          <ac:chgData name="Knut Jetlund" userId="0aa376c9-7282-42dc-82c1-c1e56bd59b11" providerId="ADAL" clId="{1EB692B7-D8B0-4E02-9349-92399A645168}" dt="2022-05-11T07:50:31.220" v="1936" actId="6264"/>
          <ac:spMkLst>
            <pc:docMk/>
            <pc:sldMk cId="3041183302" sldId="355"/>
            <ac:spMk id="4" creationId="{DBB1F553-CD28-42F2-B297-C4EBC8B6C70B}"/>
          </ac:spMkLst>
        </pc:spChg>
        <pc:spChg chg="add del mod">
          <ac:chgData name="Knut Jetlund" userId="0aa376c9-7282-42dc-82c1-c1e56bd59b11" providerId="ADAL" clId="{1EB692B7-D8B0-4E02-9349-92399A645168}" dt="2022-05-11T07:50:31.220" v="1936" actId="6264"/>
          <ac:spMkLst>
            <pc:docMk/>
            <pc:sldMk cId="3041183302" sldId="355"/>
            <ac:spMk id="5" creationId="{33B5D7C5-80E8-4C78-B575-7E8CF6D1D388}"/>
          </ac:spMkLst>
        </pc:spChg>
        <pc:spChg chg="add del mod">
          <ac:chgData name="Knut Jetlund" userId="0aa376c9-7282-42dc-82c1-c1e56bd59b11" providerId="ADAL" clId="{1EB692B7-D8B0-4E02-9349-92399A645168}" dt="2022-05-11T07:50:37.551" v="1938" actId="6264"/>
          <ac:spMkLst>
            <pc:docMk/>
            <pc:sldMk cId="3041183302" sldId="355"/>
            <ac:spMk id="6" creationId="{31F8AED6-0DA8-4CF0-BBA5-C748F481B0E3}"/>
          </ac:spMkLst>
        </pc:spChg>
        <pc:spChg chg="del">
          <ac:chgData name="Knut Jetlund" userId="0aa376c9-7282-42dc-82c1-c1e56bd59b11" providerId="ADAL" clId="{1EB692B7-D8B0-4E02-9349-92399A645168}" dt="2022-05-11T07:51:12.230" v="1941" actId="478"/>
          <ac:spMkLst>
            <pc:docMk/>
            <pc:sldMk cId="3041183302" sldId="355"/>
            <ac:spMk id="7" creationId="{5FC9A3C0-A032-4862-B882-51E360BE8B0F}"/>
          </ac:spMkLst>
        </pc:spChg>
        <pc:spChg chg="add del mod">
          <ac:chgData name="Knut Jetlund" userId="0aa376c9-7282-42dc-82c1-c1e56bd59b11" providerId="ADAL" clId="{1EB692B7-D8B0-4E02-9349-92399A645168}" dt="2022-05-11T07:50:37.551" v="1938" actId="6264"/>
          <ac:spMkLst>
            <pc:docMk/>
            <pc:sldMk cId="3041183302" sldId="355"/>
            <ac:spMk id="8" creationId="{DAD3A295-650C-455D-8B46-98A2227BAD46}"/>
          </ac:spMkLst>
        </pc:spChg>
        <pc:spChg chg="add del mod ord">
          <ac:chgData name="Knut Jetlund" userId="0aa376c9-7282-42dc-82c1-c1e56bd59b11" providerId="ADAL" clId="{1EB692B7-D8B0-4E02-9349-92399A645168}" dt="2022-05-11T07:51:15.873" v="1942" actId="700"/>
          <ac:spMkLst>
            <pc:docMk/>
            <pc:sldMk cId="3041183302" sldId="355"/>
            <ac:spMk id="9" creationId="{A3646320-7AF8-40D9-9976-6135A51886DD}"/>
          </ac:spMkLst>
        </pc:spChg>
        <pc:spChg chg="add del mod">
          <ac:chgData name="Knut Jetlund" userId="0aa376c9-7282-42dc-82c1-c1e56bd59b11" providerId="ADAL" clId="{1EB692B7-D8B0-4E02-9349-92399A645168}" dt="2022-05-11T07:51:17.911" v="1943" actId="6264"/>
          <ac:spMkLst>
            <pc:docMk/>
            <pc:sldMk cId="3041183302" sldId="355"/>
            <ac:spMk id="10" creationId="{C1D587AF-E125-4CF4-82D1-673285FF8D3D}"/>
          </ac:spMkLst>
        </pc:spChg>
        <pc:spChg chg="add del mod">
          <ac:chgData name="Knut Jetlund" userId="0aa376c9-7282-42dc-82c1-c1e56bd59b11" providerId="ADAL" clId="{1EB692B7-D8B0-4E02-9349-92399A645168}" dt="2022-05-11T07:51:17.911" v="1943" actId="6264"/>
          <ac:spMkLst>
            <pc:docMk/>
            <pc:sldMk cId="3041183302" sldId="355"/>
            <ac:spMk id="11" creationId="{330E42C4-4170-4BCB-A5BD-AFB16863C1F4}"/>
          </ac:spMkLst>
        </pc:spChg>
        <pc:spChg chg="add mod ord">
          <ac:chgData name="Knut Jetlund" userId="0aa376c9-7282-42dc-82c1-c1e56bd59b11" providerId="ADAL" clId="{1EB692B7-D8B0-4E02-9349-92399A645168}" dt="2022-05-11T13:04:36.651" v="2212" actId="20577"/>
          <ac:spMkLst>
            <pc:docMk/>
            <pc:sldMk cId="3041183302" sldId="355"/>
            <ac:spMk id="12" creationId="{1D68861C-6804-4DC7-88B3-9FF033289E2B}"/>
          </ac:spMkLst>
        </pc:spChg>
      </pc:sldChg>
      <pc:sldChg chg="modSp add mod">
        <pc:chgData name="Knut Jetlund" userId="0aa376c9-7282-42dc-82c1-c1e56bd59b11" providerId="ADAL" clId="{1EB692B7-D8B0-4E02-9349-92399A645168}" dt="2022-05-11T07:30:28.981" v="1768" actId="20577"/>
        <pc:sldMkLst>
          <pc:docMk/>
          <pc:sldMk cId="3117439399" sldId="356"/>
        </pc:sldMkLst>
        <pc:spChg chg="mod">
          <ac:chgData name="Knut Jetlund" userId="0aa376c9-7282-42dc-82c1-c1e56bd59b11" providerId="ADAL" clId="{1EB692B7-D8B0-4E02-9349-92399A645168}" dt="2022-05-10T13:42:30.537" v="79" actId="27636"/>
          <ac:spMkLst>
            <pc:docMk/>
            <pc:sldMk cId="3117439399" sldId="356"/>
            <ac:spMk id="3" creationId="{00000000-0000-0000-0000-000000000000}"/>
          </ac:spMkLst>
        </pc:spChg>
        <pc:spChg chg="mod">
          <ac:chgData name="Knut Jetlund" userId="0aa376c9-7282-42dc-82c1-c1e56bd59b11" providerId="ADAL" clId="{1EB692B7-D8B0-4E02-9349-92399A645168}" dt="2022-05-11T07:30:28.981" v="1768" actId="20577"/>
          <ac:spMkLst>
            <pc:docMk/>
            <pc:sldMk cId="3117439399" sldId="356"/>
            <ac:spMk id="7" creationId="{5FC9A3C0-A032-4862-B882-51E360BE8B0F}"/>
          </ac:spMkLst>
        </pc:spChg>
        <pc:picChg chg="mod">
          <ac:chgData name="Knut Jetlund" userId="0aa376c9-7282-42dc-82c1-c1e56bd59b11" providerId="ADAL" clId="{1EB692B7-D8B0-4E02-9349-92399A645168}" dt="2022-05-11T07:29:42.074" v="1718" actId="14100"/>
          <ac:picMkLst>
            <pc:docMk/>
            <pc:sldMk cId="3117439399" sldId="356"/>
            <ac:picMk id="2050" creationId="{9EF2C722-2F40-4C61-8E6E-B8AB82F37EB5}"/>
          </ac:picMkLst>
        </pc:picChg>
      </pc:sldChg>
      <pc:sldChg chg="modSp add del mod">
        <pc:chgData name="Knut Jetlund" userId="0aa376c9-7282-42dc-82c1-c1e56bd59b11" providerId="ADAL" clId="{1EB692B7-D8B0-4E02-9349-92399A645168}" dt="2022-05-10T14:41:05.730" v="817" actId="47"/>
        <pc:sldMkLst>
          <pc:docMk/>
          <pc:sldMk cId="3897631632" sldId="359"/>
        </pc:sldMkLst>
        <pc:spChg chg="mod">
          <ac:chgData name="Knut Jetlund" userId="0aa376c9-7282-42dc-82c1-c1e56bd59b11" providerId="ADAL" clId="{1EB692B7-D8B0-4E02-9349-92399A645168}" dt="2022-05-10T13:42:30.543" v="80" actId="27636"/>
          <ac:spMkLst>
            <pc:docMk/>
            <pc:sldMk cId="3897631632" sldId="359"/>
            <ac:spMk id="3" creationId="{32751AAA-D09B-4EAF-9AAF-6DC5C5B7A597}"/>
          </ac:spMkLst>
        </pc:spChg>
      </pc:sldChg>
      <pc:sldChg chg="addSp delSp modSp add mod chgLayout">
        <pc:chgData name="Knut Jetlund" userId="0aa376c9-7282-42dc-82c1-c1e56bd59b11" providerId="ADAL" clId="{1EB692B7-D8B0-4E02-9349-92399A645168}" dt="2022-05-11T07:42:11.958" v="1935" actId="20577"/>
        <pc:sldMkLst>
          <pc:docMk/>
          <pc:sldMk cId="2525967901" sldId="362"/>
        </pc:sldMkLst>
        <pc:spChg chg="mod ord">
          <ac:chgData name="Knut Jetlund" userId="0aa376c9-7282-42dc-82c1-c1e56bd59b11" providerId="ADAL" clId="{1EB692B7-D8B0-4E02-9349-92399A645168}" dt="2022-05-11T07:42:11.958" v="1935" actId="20577"/>
          <ac:spMkLst>
            <pc:docMk/>
            <pc:sldMk cId="2525967901" sldId="362"/>
            <ac:spMk id="2" creationId="{3AED2875-8519-4C63-8FFE-220852758227}"/>
          </ac:spMkLst>
        </pc:spChg>
        <pc:spChg chg="mod ord">
          <ac:chgData name="Knut Jetlund" userId="0aa376c9-7282-42dc-82c1-c1e56bd59b11" providerId="ADAL" clId="{1EB692B7-D8B0-4E02-9349-92399A645168}" dt="2022-05-10T14:53:22.092" v="1243" actId="6264"/>
          <ac:spMkLst>
            <pc:docMk/>
            <pc:sldMk cId="2525967901" sldId="362"/>
            <ac:spMk id="3" creationId="{D08F14D0-DCAB-44F6-A326-2C9C06C71AE4}"/>
          </ac:spMkLst>
        </pc:spChg>
        <pc:spChg chg="add del mod">
          <ac:chgData name="Knut Jetlund" userId="0aa376c9-7282-42dc-82c1-c1e56bd59b11" providerId="ADAL" clId="{1EB692B7-D8B0-4E02-9349-92399A645168}" dt="2022-05-10T14:53:22.092" v="1243" actId="6264"/>
          <ac:spMkLst>
            <pc:docMk/>
            <pc:sldMk cId="2525967901" sldId="362"/>
            <ac:spMk id="4" creationId="{C454AE18-0FBB-4B29-A01C-52D8702DFF35}"/>
          </ac:spMkLst>
        </pc:spChg>
        <pc:spChg chg="add del mod">
          <ac:chgData name="Knut Jetlund" userId="0aa376c9-7282-42dc-82c1-c1e56bd59b11" providerId="ADAL" clId="{1EB692B7-D8B0-4E02-9349-92399A645168}" dt="2022-05-10T14:53:22.092" v="1243" actId="6264"/>
          <ac:spMkLst>
            <pc:docMk/>
            <pc:sldMk cId="2525967901" sldId="362"/>
            <ac:spMk id="5" creationId="{A5E13D4F-3A75-4464-BA81-26E0790BB32E}"/>
          </ac:spMkLst>
        </pc:spChg>
      </pc:sldChg>
      <pc:sldChg chg="modSp add mod">
        <pc:chgData name="Knut Jetlund" userId="0aa376c9-7282-42dc-82c1-c1e56bd59b11" providerId="ADAL" clId="{1EB692B7-D8B0-4E02-9349-92399A645168}" dt="2022-05-10T14:38:21.033" v="794" actId="2710"/>
        <pc:sldMkLst>
          <pc:docMk/>
          <pc:sldMk cId="1775131202" sldId="364"/>
        </pc:sldMkLst>
        <pc:spChg chg="mod">
          <ac:chgData name="Knut Jetlund" userId="0aa376c9-7282-42dc-82c1-c1e56bd59b11" providerId="ADAL" clId="{1EB692B7-D8B0-4E02-9349-92399A645168}" dt="2022-05-10T14:38:21.033" v="794" actId="2710"/>
          <ac:spMkLst>
            <pc:docMk/>
            <pc:sldMk cId="1775131202" sldId="364"/>
            <ac:spMk id="2" creationId="{00000000-0000-0000-0000-000000000000}"/>
          </ac:spMkLst>
        </pc:spChg>
      </pc:sldChg>
      <pc:sldChg chg="addSp delSp modSp add mod chgLayout">
        <pc:chgData name="Knut Jetlund" userId="0aa376c9-7282-42dc-82c1-c1e56bd59b11" providerId="ADAL" clId="{1EB692B7-D8B0-4E02-9349-92399A645168}" dt="2022-05-10T14:33:34.195" v="754" actId="14100"/>
        <pc:sldMkLst>
          <pc:docMk/>
          <pc:sldMk cId="3702458532" sldId="365"/>
        </pc:sldMkLst>
        <pc:spChg chg="add del mod">
          <ac:chgData name="Knut Jetlund" userId="0aa376c9-7282-42dc-82c1-c1e56bd59b11" providerId="ADAL" clId="{1EB692B7-D8B0-4E02-9349-92399A645168}" dt="2022-05-10T14:18:53.550" v="710" actId="6264"/>
          <ac:spMkLst>
            <pc:docMk/>
            <pc:sldMk cId="3702458532" sldId="365"/>
            <ac:spMk id="2" creationId="{E0FB6527-6D2C-4024-87E8-0182BFBA6FE1}"/>
          </ac:spMkLst>
        </pc:spChg>
        <pc:spChg chg="mod ord">
          <ac:chgData name="Knut Jetlund" userId="0aa376c9-7282-42dc-82c1-c1e56bd59b11" providerId="ADAL" clId="{1EB692B7-D8B0-4E02-9349-92399A645168}" dt="2022-05-10T14:18:53.550" v="710" actId="6264"/>
          <ac:spMkLst>
            <pc:docMk/>
            <pc:sldMk cId="3702458532" sldId="365"/>
            <ac:spMk id="3" creationId="{00000000-0000-0000-0000-000000000000}"/>
          </ac:spMkLst>
        </pc:spChg>
        <pc:spChg chg="add del mod ord">
          <ac:chgData name="Knut Jetlund" userId="0aa376c9-7282-42dc-82c1-c1e56bd59b11" providerId="ADAL" clId="{1EB692B7-D8B0-4E02-9349-92399A645168}" dt="2022-05-10T14:18:56.320" v="711" actId="22"/>
          <ac:spMkLst>
            <pc:docMk/>
            <pc:sldMk cId="3702458532" sldId="365"/>
            <ac:spMk id="4" creationId="{65BCFB77-8B7B-45EA-BCC8-BC2649189C76}"/>
          </ac:spMkLst>
        </pc:spChg>
        <pc:spChg chg="add del mod">
          <ac:chgData name="Knut Jetlund" userId="0aa376c9-7282-42dc-82c1-c1e56bd59b11" providerId="ADAL" clId="{1EB692B7-D8B0-4E02-9349-92399A645168}" dt="2022-05-10T14:20:26.409" v="719" actId="22"/>
          <ac:spMkLst>
            <pc:docMk/>
            <pc:sldMk cId="3702458532" sldId="365"/>
            <ac:spMk id="9" creationId="{3147440D-AE1C-4061-B9F0-6F1A9CA761F8}"/>
          </ac:spMkLst>
        </pc:spChg>
        <pc:spChg chg="add del mod">
          <ac:chgData name="Knut Jetlund" userId="0aa376c9-7282-42dc-82c1-c1e56bd59b11" providerId="ADAL" clId="{1EB692B7-D8B0-4E02-9349-92399A645168}" dt="2022-05-10T14:33:20.482" v="751" actId="22"/>
          <ac:spMkLst>
            <pc:docMk/>
            <pc:sldMk cId="3702458532" sldId="365"/>
            <ac:spMk id="13" creationId="{958C55DC-C48D-456A-A262-A564CEBC5789}"/>
          </ac:spMkLst>
        </pc:spChg>
        <pc:picChg chg="del">
          <ac:chgData name="Knut Jetlund" userId="0aa376c9-7282-42dc-82c1-c1e56bd59b11" providerId="ADAL" clId="{1EB692B7-D8B0-4E02-9349-92399A645168}" dt="2022-05-10T14:18:43.153" v="709" actId="478"/>
          <ac:picMkLst>
            <pc:docMk/>
            <pc:sldMk cId="3702458532" sldId="365"/>
            <ac:picMk id="5" creationId="{36EDE79E-74C8-49AC-96D9-8BB336E1600E}"/>
          </ac:picMkLst>
        </pc:picChg>
        <pc:picChg chg="add del mod ord">
          <ac:chgData name="Knut Jetlund" userId="0aa376c9-7282-42dc-82c1-c1e56bd59b11" providerId="ADAL" clId="{1EB692B7-D8B0-4E02-9349-92399A645168}" dt="2022-05-10T14:20:23.993" v="718" actId="478"/>
          <ac:picMkLst>
            <pc:docMk/>
            <pc:sldMk cId="3702458532" sldId="365"/>
            <ac:picMk id="7" creationId="{D7424E47-3F48-4B63-A317-C51AE321DDAE}"/>
          </ac:picMkLst>
        </pc:picChg>
        <pc:picChg chg="add del mod ord modCrop">
          <ac:chgData name="Knut Jetlund" userId="0aa376c9-7282-42dc-82c1-c1e56bd59b11" providerId="ADAL" clId="{1EB692B7-D8B0-4E02-9349-92399A645168}" dt="2022-05-10T14:33:16.579" v="747" actId="478"/>
          <ac:picMkLst>
            <pc:docMk/>
            <pc:sldMk cId="3702458532" sldId="365"/>
            <ac:picMk id="11" creationId="{810653A2-84D6-480F-9F9D-9C896A3468FA}"/>
          </ac:picMkLst>
        </pc:picChg>
        <pc:picChg chg="add mod ord modCrop">
          <ac:chgData name="Knut Jetlund" userId="0aa376c9-7282-42dc-82c1-c1e56bd59b11" providerId="ADAL" clId="{1EB692B7-D8B0-4E02-9349-92399A645168}" dt="2022-05-10T14:33:34.195" v="754" actId="14100"/>
          <ac:picMkLst>
            <pc:docMk/>
            <pc:sldMk cId="3702458532" sldId="365"/>
            <ac:picMk id="15" creationId="{BAE45DBB-4773-4D1C-8DB5-6E713C652C17}"/>
          </ac:picMkLst>
        </pc:picChg>
      </pc:sldChg>
      <pc:sldChg chg="addSp delSp modSp add mod">
        <pc:chgData name="Knut Jetlund" userId="0aa376c9-7282-42dc-82c1-c1e56bd59b11" providerId="ADAL" clId="{1EB692B7-D8B0-4E02-9349-92399A645168}" dt="2022-05-10T14:35:55.391" v="774" actId="14100"/>
        <pc:sldMkLst>
          <pc:docMk/>
          <pc:sldMk cId="682404304" sldId="366"/>
        </pc:sldMkLst>
        <pc:spChg chg="add del mod">
          <ac:chgData name="Knut Jetlund" userId="0aa376c9-7282-42dc-82c1-c1e56bd59b11" providerId="ADAL" clId="{1EB692B7-D8B0-4E02-9349-92399A645168}" dt="2022-05-10T14:35:44.963" v="771" actId="22"/>
          <ac:spMkLst>
            <pc:docMk/>
            <pc:sldMk cId="682404304" sldId="366"/>
            <ac:spMk id="4" creationId="{10A132FA-8DF4-4276-962E-98AD88E4B7A8}"/>
          </ac:spMkLst>
        </pc:spChg>
        <pc:picChg chg="del">
          <ac:chgData name="Knut Jetlund" userId="0aa376c9-7282-42dc-82c1-c1e56bd59b11" providerId="ADAL" clId="{1EB692B7-D8B0-4E02-9349-92399A645168}" dt="2022-05-10T14:35:37.296" v="770" actId="478"/>
          <ac:picMkLst>
            <pc:docMk/>
            <pc:sldMk cId="682404304" sldId="366"/>
            <ac:picMk id="6" creationId="{11DCC744-90CE-4787-A6A5-D82CA6793293}"/>
          </ac:picMkLst>
        </pc:picChg>
        <pc:picChg chg="add mod ord modCrop">
          <ac:chgData name="Knut Jetlund" userId="0aa376c9-7282-42dc-82c1-c1e56bd59b11" providerId="ADAL" clId="{1EB692B7-D8B0-4E02-9349-92399A645168}" dt="2022-05-10T14:35:55.391" v="774" actId="14100"/>
          <ac:picMkLst>
            <pc:docMk/>
            <pc:sldMk cId="682404304" sldId="366"/>
            <ac:picMk id="7" creationId="{1381840B-8EB9-4555-B3EC-2348C104B1D5}"/>
          </ac:picMkLst>
        </pc:picChg>
      </pc:sldChg>
      <pc:sldChg chg="modSp add del mod">
        <pc:chgData name="Knut Jetlund" userId="0aa376c9-7282-42dc-82c1-c1e56bd59b11" providerId="ADAL" clId="{1EB692B7-D8B0-4E02-9349-92399A645168}" dt="2022-05-10T14:45:19.071" v="1028" actId="47"/>
        <pc:sldMkLst>
          <pc:docMk/>
          <pc:sldMk cId="3320506920" sldId="367"/>
        </pc:sldMkLst>
        <pc:spChg chg="mod">
          <ac:chgData name="Knut Jetlund" userId="0aa376c9-7282-42dc-82c1-c1e56bd59b11" providerId="ADAL" clId="{1EB692B7-D8B0-4E02-9349-92399A645168}" dt="2022-05-10T14:43:06.885" v="1024" actId="20577"/>
          <ac:spMkLst>
            <pc:docMk/>
            <pc:sldMk cId="3320506920" sldId="367"/>
            <ac:spMk id="2" creationId="{00000000-0000-0000-0000-000000000000}"/>
          </ac:spMkLst>
        </pc:spChg>
        <pc:picChg chg="mod">
          <ac:chgData name="Knut Jetlund" userId="0aa376c9-7282-42dc-82c1-c1e56bd59b11" providerId="ADAL" clId="{1EB692B7-D8B0-4E02-9349-92399A645168}" dt="2022-05-10T14:41:16.531" v="818" actId="1076"/>
          <ac:picMkLst>
            <pc:docMk/>
            <pc:sldMk cId="3320506920" sldId="367"/>
            <ac:picMk id="4" creationId="{00000000-0000-0000-0000-000000000000}"/>
          </ac:picMkLst>
        </pc:picChg>
        <pc:picChg chg="mod">
          <ac:chgData name="Knut Jetlund" userId="0aa376c9-7282-42dc-82c1-c1e56bd59b11" providerId="ADAL" clId="{1EB692B7-D8B0-4E02-9349-92399A645168}" dt="2022-05-10T14:41:20.346" v="819" actId="1076"/>
          <ac:picMkLst>
            <pc:docMk/>
            <pc:sldMk cId="3320506920" sldId="367"/>
            <ac:picMk id="7" creationId="{14BA98A4-2B96-4CB3-9C30-732D0708DE55}"/>
          </ac:picMkLst>
        </pc:picChg>
      </pc:sldChg>
      <pc:sldChg chg="modSp add mod">
        <pc:chgData name="Knut Jetlund" userId="0aa376c9-7282-42dc-82c1-c1e56bd59b11" providerId="ADAL" clId="{1EB692B7-D8B0-4E02-9349-92399A645168}" dt="2022-05-11T07:31:02.161" v="1775" actId="14100"/>
        <pc:sldMkLst>
          <pc:docMk/>
          <pc:sldMk cId="1064008785" sldId="368"/>
        </pc:sldMkLst>
        <pc:spChg chg="mod">
          <ac:chgData name="Knut Jetlund" userId="0aa376c9-7282-42dc-82c1-c1e56bd59b11" providerId="ADAL" clId="{1EB692B7-D8B0-4E02-9349-92399A645168}" dt="2022-05-11T07:30:48.834" v="1774" actId="27636"/>
          <ac:spMkLst>
            <pc:docMk/>
            <pc:sldMk cId="1064008785" sldId="368"/>
            <ac:spMk id="2" creationId="{CD434344-04E3-40D2-9D9D-48D1046E3AF5}"/>
          </ac:spMkLst>
        </pc:spChg>
        <pc:picChg chg="mod">
          <ac:chgData name="Knut Jetlund" userId="0aa376c9-7282-42dc-82c1-c1e56bd59b11" providerId="ADAL" clId="{1EB692B7-D8B0-4E02-9349-92399A645168}" dt="2022-05-11T07:31:02.161" v="1775" actId="14100"/>
          <ac:picMkLst>
            <pc:docMk/>
            <pc:sldMk cId="1064008785" sldId="368"/>
            <ac:picMk id="4" creationId="{B0F082D4-5C9A-4322-BA44-948BF2E2ED23}"/>
          </ac:picMkLst>
        </pc:picChg>
      </pc:sldChg>
      <pc:sldChg chg="add">
        <pc:chgData name="Knut Jetlund" userId="0aa376c9-7282-42dc-82c1-c1e56bd59b11" providerId="ADAL" clId="{1EB692B7-D8B0-4E02-9349-92399A645168}" dt="2022-05-10T13:42:30.396" v="77"/>
        <pc:sldMkLst>
          <pc:docMk/>
          <pc:sldMk cId="370751825" sldId="369"/>
        </pc:sldMkLst>
      </pc:sldChg>
      <pc:sldChg chg="modSp add mod">
        <pc:chgData name="Knut Jetlund" userId="0aa376c9-7282-42dc-82c1-c1e56bd59b11" providerId="ADAL" clId="{1EB692B7-D8B0-4E02-9349-92399A645168}" dt="2022-05-11T07:31:57.664" v="1825" actId="1076"/>
        <pc:sldMkLst>
          <pc:docMk/>
          <pc:sldMk cId="1598639256" sldId="370"/>
        </pc:sldMkLst>
        <pc:spChg chg="mod">
          <ac:chgData name="Knut Jetlund" userId="0aa376c9-7282-42dc-82c1-c1e56bd59b11" providerId="ADAL" clId="{1EB692B7-D8B0-4E02-9349-92399A645168}" dt="2022-05-11T07:31:57.664" v="1825" actId="1076"/>
          <ac:spMkLst>
            <pc:docMk/>
            <pc:sldMk cId="1598639256" sldId="370"/>
            <ac:spMk id="5" creationId="{A1B9A15A-CFB0-493C-9939-5F99106FEDCC}"/>
          </ac:spMkLst>
        </pc:spChg>
        <pc:spChg chg="mod">
          <ac:chgData name="Knut Jetlund" userId="0aa376c9-7282-42dc-82c1-c1e56bd59b11" providerId="ADAL" clId="{1EB692B7-D8B0-4E02-9349-92399A645168}" dt="2022-05-10T14:40:06.084" v="804" actId="1076"/>
          <ac:spMkLst>
            <pc:docMk/>
            <pc:sldMk cId="1598639256" sldId="370"/>
            <ac:spMk id="7" creationId="{58D7E156-57BD-47B3-BE50-537240856F6A}"/>
          </ac:spMkLst>
        </pc:spChg>
        <pc:picChg chg="mod">
          <ac:chgData name="Knut Jetlund" userId="0aa376c9-7282-42dc-82c1-c1e56bd59b11" providerId="ADAL" clId="{1EB692B7-D8B0-4E02-9349-92399A645168}" dt="2022-05-10T14:40:07.971" v="805" actId="1076"/>
          <ac:picMkLst>
            <pc:docMk/>
            <pc:sldMk cId="1598639256" sldId="370"/>
            <ac:picMk id="4" creationId="{08FB6D2A-38DC-4EF7-80B3-B6949C3636C2}"/>
          </ac:picMkLst>
        </pc:picChg>
        <pc:picChg chg="mod">
          <ac:chgData name="Knut Jetlund" userId="0aa376c9-7282-42dc-82c1-c1e56bd59b11" providerId="ADAL" clId="{1EB692B7-D8B0-4E02-9349-92399A645168}" dt="2022-05-11T07:31:18.408" v="1776" actId="14100"/>
          <ac:picMkLst>
            <pc:docMk/>
            <pc:sldMk cId="1598639256" sldId="370"/>
            <ac:picMk id="6" creationId="{E3E01BBF-50A1-4305-8CB2-D62A1383EEFC}"/>
          </ac:picMkLst>
        </pc:picChg>
      </pc:sldChg>
      <pc:sldChg chg="add del">
        <pc:chgData name="Knut Jetlund" userId="0aa376c9-7282-42dc-82c1-c1e56bd59b11" providerId="ADAL" clId="{1EB692B7-D8B0-4E02-9349-92399A645168}" dt="2022-05-10T14:41:00.136" v="816" actId="47"/>
        <pc:sldMkLst>
          <pc:docMk/>
          <pc:sldMk cId="2153693232" sldId="371"/>
        </pc:sldMkLst>
      </pc:sldChg>
      <pc:sldChg chg="add del">
        <pc:chgData name="Knut Jetlund" userId="0aa376c9-7282-42dc-82c1-c1e56bd59b11" providerId="ADAL" clId="{1EB692B7-D8B0-4E02-9349-92399A645168}" dt="2022-05-10T14:51:50" v="1240" actId="47"/>
        <pc:sldMkLst>
          <pc:docMk/>
          <pc:sldMk cId="776925365" sldId="372"/>
        </pc:sldMkLst>
      </pc:sldChg>
      <pc:sldChg chg="addSp modSp add mod modAnim">
        <pc:chgData name="Knut Jetlund" userId="0aa376c9-7282-42dc-82c1-c1e56bd59b11" providerId="ADAL" clId="{1EB692B7-D8B0-4E02-9349-92399A645168}" dt="2022-05-11T07:25:21.515" v="1715" actId="14100"/>
        <pc:sldMkLst>
          <pc:docMk/>
          <pc:sldMk cId="916726473" sldId="373"/>
        </pc:sldMkLst>
        <pc:spChg chg="mod">
          <ac:chgData name="Knut Jetlund" userId="0aa376c9-7282-42dc-82c1-c1e56bd59b11" providerId="ADAL" clId="{1EB692B7-D8B0-4E02-9349-92399A645168}" dt="2022-05-11T07:10:29.019" v="1622" actId="6549"/>
          <ac:spMkLst>
            <pc:docMk/>
            <pc:sldMk cId="916726473" sldId="373"/>
            <ac:spMk id="2" creationId="{00000000-0000-0000-0000-000000000000}"/>
          </ac:spMkLst>
        </pc:spChg>
        <pc:spChg chg="add mod">
          <ac:chgData name="Knut Jetlund" userId="0aa376c9-7282-42dc-82c1-c1e56bd59b11" providerId="ADAL" clId="{1EB692B7-D8B0-4E02-9349-92399A645168}" dt="2022-05-11T07:25:21.515" v="1715" actId="14100"/>
          <ac:spMkLst>
            <pc:docMk/>
            <pc:sldMk cId="916726473" sldId="373"/>
            <ac:spMk id="5" creationId="{A3D88E54-DCA8-4F21-AB70-79EFAD38AD14}"/>
          </ac:spMkLst>
        </pc:spChg>
        <pc:picChg chg="mod">
          <ac:chgData name="Knut Jetlund" userId="0aa376c9-7282-42dc-82c1-c1e56bd59b11" providerId="ADAL" clId="{1EB692B7-D8B0-4E02-9349-92399A645168}" dt="2022-05-10T14:45:48.367" v="1034" actId="1076"/>
          <ac:picMkLst>
            <pc:docMk/>
            <pc:sldMk cId="916726473" sldId="373"/>
            <ac:picMk id="4" creationId="{00000000-0000-0000-0000-000000000000}"/>
          </ac:picMkLst>
        </pc:picChg>
        <pc:picChg chg="mod">
          <ac:chgData name="Knut Jetlund" userId="0aa376c9-7282-42dc-82c1-c1e56bd59b11" providerId="ADAL" clId="{1EB692B7-D8B0-4E02-9349-92399A645168}" dt="2022-05-10T14:45:57.906" v="1036" actId="1076"/>
          <ac:picMkLst>
            <pc:docMk/>
            <pc:sldMk cId="916726473" sldId="373"/>
            <ac:picMk id="7" creationId="{14BA98A4-2B96-4CB3-9C30-732D0708DE55}"/>
          </ac:picMkLst>
        </pc:picChg>
      </pc:sldChg>
      <pc:sldChg chg="modSp add mod ord modAnim">
        <pc:chgData name="Knut Jetlund" userId="0aa376c9-7282-42dc-82c1-c1e56bd59b11" providerId="ADAL" clId="{1EB692B7-D8B0-4E02-9349-92399A645168}" dt="2022-05-11T07:36:28.757" v="1868" actId="6549"/>
        <pc:sldMkLst>
          <pc:docMk/>
          <pc:sldMk cId="2330483405" sldId="374"/>
        </pc:sldMkLst>
        <pc:spChg chg="mod">
          <ac:chgData name="Knut Jetlund" userId="0aa376c9-7282-42dc-82c1-c1e56bd59b11" providerId="ADAL" clId="{1EB692B7-D8B0-4E02-9349-92399A645168}" dt="2022-05-11T07:36:28.757" v="1868" actId="6549"/>
          <ac:spMkLst>
            <pc:docMk/>
            <pc:sldMk cId="2330483405" sldId="374"/>
            <ac:spMk id="2" creationId="{00000000-0000-0000-0000-000000000000}"/>
          </ac:spMkLst>
        </pc:spChg>
        <pc:spChg chg="mod">
          <ac:chgData name="Knut Jetlund" userId="0aa376c9-7282-42dc-82c1-c1e56bd59b11" providerId="ADAL" clId="{1EB692B7-D8B0-4E02-9349-92399A645168}" dt="2022-05-10T14:54:09.992" v="1250"/>
          <ac:spMkLst>
            <pc:docMk/>
            <pc:sldMk cId="2330483405" sldId="374"/>
            <ac:spMk id="3" creationId="{00000000-0000-0000-0000-000000000000}"/>
          </ac:spMkLst>
        </pc:spChg>
      </pc:sldChg>
      <pc:sldChg chg="add del ord replId">
        <pc:chgData name="Knut Jetlund" userId="0aa376c9-7282-42dc-82c1-c1e56bd59b11" providerId="ADAL" clId="{1EB692B7-D8B0-4E02-9349-92399A645168}" dt="2022-05-10T14:54:34.774" v="1258" actId="47"/>
        <pc:sldMkLst>
          <pc:docMk/>
          <pc:sldMk cId="67071557" sldId="375"/>
        </pc:sldMkLst>
      </pc:sldChg>
      <pc:sldMasterChg chg="delSldLayout">
        <pc:chgData name="Knut Jetlund" userId="0aa376c9-7282-42dc-82c1-c1e56bd59b11" providerId="ADAL" clId="{1EB692B7-D8B0-4E02-9349-92399A645168}" dt="2022-05-10T13:39:38.067" v="1" actId="47"/>
        <pc:sldMasterMkLst>
          <pc:docMk/>
          <pc:sldMasterMk cId="220106426" sldId="2147483708"/>
        </pc:sldMasterMkLst>
        <pc:sldLayoutChg chg="del">
          <pc:chgData name="Knut Jetlund" userId="0aa376c9-7282-42dc-82c1-c1e56bd59b11" providerId="ADAL" clId="{1EB692B7-D8B0-4E02-9349-92399A645168}" dt="2022-05-10T13:39:38.067" v="1" actId="47"/>
          <pc:sldLayoutMkLst>
            <pc:docMk/>
            <pc:sldMasterMk cId="220106426" sldId="2147483708"/>
            <pc:sldLayoutMk cId="3911626323" sldId="214748374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607D8-455B-4B96-9DA5-90D8F15A0F50}" type="datetimeFigureOut">
              <a:rPr lang="en-ZA" smtClean="0"/>
              <a:t>2023/12/07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3193F-28C5-4149-BBB3-750E8B0C62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78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50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26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28039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29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98240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5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as before: 3</a:t>
            </a:r>
          </a:p>
          <a:p>
            <a:r>
              <a:rPr lang="en-GB" dirty="0"/>
              <a:t>Slightly extended: 10</a:t>
            </a:r>
          </a:p>
          <a:p>
            <a:r>
              <a:rPr lang="en-GB" dirty="0"/>
              <a:t>Reworded: 5</a:t>
            </a:r>
          </a:p>
          <a:p>
            <a:r>
              <a:rPr lang="en-GB" dirty="0"/>
              <a:t>The others were all in the directives?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12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731580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14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97221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1917-3419-4DE3-9AD0-7D28BBCDC02A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240F18-5935-D04F-BB0A-EAD9DFD32F6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1A18B34-149B-BD4A-A2F2-C4531E2D65ED}" type="datetime1">
              <a:rPr lang="nb-NO" smtClean="0"/>
              <a:t>07.12.2023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1760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23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36110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24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976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2C14-1E54-4CB9-BCDF-585C2A108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570C7-F5D8-4383-9315-F29D5CF43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6F11-9B11-427E-A9B4-D28BFE34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8229-E35B-4313-B1DB-E8DCB410327A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B6FC-2111-48D2-8FC4-944D148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F896-91AA-412B-9AC8-63FFF07B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588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15BAE4-D5BF-4AE3-99DB-D431F79E8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B778161-971F-4E11-9E96-C85A95620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6985C-25ED-44F3-97C7-CA2990F6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C0D0C56-5A88-4524-A150-349E0228D6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3330E-18C4-407F-9062-C9CEF1432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7064249-A26E-4107-BF6A-BF78877BF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6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4D458D-8FE8-47DD-8BC9-DBF7EA3FD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E48DE-614A-4FA0-94A6-180789F1C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trilobite, outdoor, arthropod&#10;&#10;Description automatically generated">
            <a:extLst>
              <a:ext uri="{FF2B5EF4-FFF2-40B4-BE49-F238E27FC236}">
                <a16:creationId xmlns:a16="http://schemas.microsoft.com/office/drawing/2014/main" id="{2FE4E783-E5BB-4BA9-A8B5-944231CFF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097" y="0"/>
            <a:ext cx="5464969" cy="6858000"/>
          </a:xfrm>
          <a:prstGeom prst="rect">
            <a:avLst/>
          </a:prstGeom>
        </p:spPr>
      </p:pic>
      <p:pic>
        <p:nvPicPr>
          <p:cNvPr id="7" name="Picture 6" descr="A picture containing water, riding, outdoor, ocean&#10;&#10;Description automatically generated">
            <a:extLst>
              <a:ext uri="{FF2B5EF4-FFF2-40B4-BE49-F238E27FC236}">
                <a16:creationId xmlns:a16="http://schemas.microsoft.com/office/drawing/2014/main" id="{67DD642A-673B-40BD-A060-18F7886A8B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36281" cy="6858000"/>
          </a:xfrm>
          <a:prstGeom prst="rect">
            <a:avLst/>
          </a:prstGeom>
        </p:spPr>
      </p:pic>
      <p:pic>
        <p:nvPicPr>
          <p:cNvPr id="8" name="Picture 7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FED6284-567A-4CEB-9ECD-AF765367C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6279" y="0"/>
            <a:ext cx="3119441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5071DC9-78CF-493D-AC39-380A2AD8D9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3B3652-B4BD-4B5B-A1B4-03E897022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6FE06D-1106-41C4-B6F1-AEFC04197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29A11-5E79-49A6-896C-E21380091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E95DA3-8D84-4808-8135-A7D66594F8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1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BDA05-BB43-4F28-A121-00472B4C3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797" y="0"/>
            <a:ext cx="505420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D505204-F7F4-4828-B6C7-0BF7033C7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2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E99F95-2B67-49C3-BCAB-F15A0491C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6305A00-D852-4C07-AD65-D22F4F7471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1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6867B-38EB-43D1-A2D5-D98F3E959A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8A7519-C105-4628-A809-2FBDE01C6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E191-2680-4F65-9EE4-F9FF90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432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85FB-2E96-44A7-A155-A10CD31B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443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5F0D-D9FC-4661-9272-9F00CC1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E4D-63F5-4A4B-8C9D-E01BD09A41A4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0FAF-B510-4373-8D5D-1133B686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1FB-4921-4C71-984E-2B6ECA4D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3715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F169A4-E55F-46BF-A640-96B28BFFB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FA86224-8BB6-4C2F-A798-67B5B38933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7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387A74-4AD5-4DD8-8EAE-6EE102CD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D31AFBDC-AC86-46D4-B529-C4FED36D2B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916" y="692728"/>
            <a:ext cx="2926436" cy="44242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9892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B32419-AE9A-4C1C-AF1A-8D42E73006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5CFB0B-8FEE-4C8F-BF8E-F669443CF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3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F5B042-E413-4CA6-BF30-60A8421BD1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CB2426-B327-408C-90F6-5937CB240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05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FCF13C-2487-484E-B6B3-C85D63161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69D4DF-718F-4495-ADC8-2C26335D4A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3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1B05F-BC82-4237-9F8C-D64082BAF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C6BF442-14D3-4B7E-94CE-C10C264883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2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973E-1109-4F96-A401-D6E3ABDDA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7B3054D-1E1E-46A7-9FDE-4438EE83C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9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27515-E763-4868-9DFF-F04BE89B3B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A42169-D73D-4A33-A11A-310C8ABCF0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9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C3DBA-1DAF-4D66-A4C1-DC92732C6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83F38A-5A5D-4E79-8D8F-502158E9E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08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5A605-5D09-47B1-A245-62A228E9C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704CE51-9E95-4A9B-8B0D-BBA5365EB2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5982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5982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F7E6-D57B-49B8-BA70-FEE6B9EEB3A6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7133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225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8810-389B-425C-BC79-5AD7F2D4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AF65-3973-4145-8269-E106BD46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A55E1-A5CD-47E8-8BA8-2658D6CB9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0008"/>
            <a:ext cx="3932237" cy="35189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45DF2-DB23-400B-84D7-8F4F1B1C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BAED-5B07-42F6-B51D-B159C3EBD4A0}" type="datetime1">
              <a:rPr lang="en-ZA" smtClean="0"/>
              <a:t>2023/12/07</a:t>
            </a:fld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8B3D-8719-4BC8-8B94-47067165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D2502-8AAE-498A-84D6-BC7C05E4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396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77F7-A6D6-4351-911F-8060E833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4FF77-3A5C-473F-BF6E-53889D73D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8BB52-6F34-4855-8545-90EEAD684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3EFE8-7DCC-4CE2-BCF4-9D51FB75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9662-2392-4390-906C-D0EE7A19F83D}" type="datetime1">
              <a:rPr lang="en-ZA" smtClean="0"/>
              <a:t>2023/12/07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83C7A-8E29-47EC-9785-EB257835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02277-A5B0-4F7C-B8D0-577E0143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5561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ACFB-EB91-45E0-BE71-7530D3F5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ECF10-423D-442A-97A6-70062A3A7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27176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1917-4461-45BA-9098-DB814B92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0792C-8879-4E45-9602-A77593DB9234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85D-9ECD-4574-ABD5-A21A3A68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3DAA-F45B-430C-BB53-4CC9BC36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05853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840C-78F9-4613-8EE3-82F143E6E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14983"/>
            <a:ext cx="2375916" cy="51619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F60FF-70A5-4D4A-9BD7-BC8C1AEB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14983"/>
            <a:ext cx="7734300" cy="5161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862E-ACE6-4AB8-87B2-2ACA91F5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762C-1901-4ABF-BC57-2485F2F37CEB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BC8D-9A47-4D24-85B0-DB78251D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7C1E0-8650-4459-BE15-C0ED21C0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6406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32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323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F881-74A2-460B-B36F-3C4017CDEE1C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8091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 Page - AfriG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0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28"/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92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983E3D-8CF5-443A-A947-F913EE171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967335"/>
            <a:ext cx="10808071" cy="923330"/>
          </a:xfrm>
          <a:noFill/>
        </p:spPr>
        <p:txBody>
          <a:bodyPr wrap="square" lIns="0" rIns="0">
            <a:spAutoFit/>
          </a:bodyPr>
          <a:lstStyle>
            <a:lvl1pPr>
              <a:defRPr b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66860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983E3D-8CF5-443A-A947-F913EE171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1"/>
          <p:cNvSpPr>
            <a:spLocks noGrp="1"/>
          </p:cNvSpPr>
          <p:nvPr>
            <p:ph type="title"/>
          </p:nvPr>
        </p:nvSpPr>
        <p:spPr>
          <a:xfrm>
            <a:off x="4622760" y="565265"/>
            <a:ext cx="6877049" cy="92333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42964" y="1900649"/>
            <a:ext cx="6883399" cy="48013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enter text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924300" cy="686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6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2933">
          <p15:clr>
            <a:srgbClr val="FBAE40"/>
          </p15:clr>
        </p15:guide>
        <p15:guide id="1" orient="horz" pos="12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slides (text withou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983E3D-8CF5-443A-A947-F913EE171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1"/>
          <p:cNvSpPr>
            <a:spLocks noGrp="1"/>
          </p:cNvSpPr>
          <p:nvPr>
            <p:ph type="title"/>
          </p:nvPr>
        </p:nvSpPr>
        <p:spPr>
          <a:xfrm>
            <a:off x="698460" y="565265"/>
            <a:ext cx="10801350" cy="92333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138" y="1910481"/>
            <a:ext cx="10807700" cy="480131"/>
          </a:xfrm>
          <a:prstGeom prst="rect">
            <a:avLst/>
          </a:prstGeom>
          <a:noFill/>
        </p:spPr>
        <p:txBody>
          <a:bodyPr lIns="0" rIns="0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2623970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F47B-981A-45D1-BEEE-5174CC6A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5347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83A15-F50B-4E5E-8FF8-C9BF0C137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2A5-7DFA-4B71-89C7-660556CB3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194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E1208-883E-48B0-804A-9CD9B9C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4696-6081-4F16-9A87-D46D3512FE50}" type="datetime1">
              <a:rPr lang="en-ZA" smtClean="0"/>
              <a:t>2023/12/07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5B022-FDC8-4CCB-B1F5-D2719D3A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DBE3-1C8E-4AF1-83C1-9BE3F583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0815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sontal med fot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EA7B724-3FE4-8347-9FF6-C636EBF1EB3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1772816"/>
            <a:ext cx="12192000" cy="403284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Klikk på ikonet for å legge til et annet bilde</a:t>
            </a:r>
            <a:endParaRPr lang="en-US" dirty="0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93DA76C9-1B76-3E4D-A667-0CC60D27C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59" y="570299"/>
            <a:ext cx="11485149" cy="763220"/>
          </a:xfrm>
        </p:spPr>
        <p:txBody>
          <a:bodyPr lIns="7200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Forside med horisontalt standard-bilde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689A36FD-6A22-EB48-8D23-FAC159520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358" y="1333518"/>
            <a:ext cx="11485150" cy="439298"/>
          </a:xfrm>
          <a:prstGeom prst="rect">
            <a:avLst/>
          </a:prstGeom>
        </p:spPr>
        <p:txBody>
          <a:bodyPr vert="horz" lIns="72000" tIns="0" rIns="0" bIns="0" anchor="t">
            <a:norm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nb-NO" noProof="0" dirty="0"/>
              <a:t>Undertittel</a:t>
            </a:r>
          </a:p>
        </p:txBody>
      </p:sp>
      <p:pic>
        <p:nvPicPr>
          <p:cNvPr id="6" name="Bilde 5" descr="Kartverkets logo">
            <a:extLst>
              <a:ext uri="{FF2B5EF4-FFF2-40B4-BE49-F238E27FC236}">
                <a16:creationId xmlns:a16="http://schemas.microsoft.com/office/drawing/2014/main" id="{1F5EEE30-DE17-8E4A-805A-87AFACBDE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4000" y="5964960"/>
            <a:ext cx="1548000" cy="524749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E75B04E-EE28-AA4D-B8CB-3F564C0A0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72464" y="6176768"/>
            <a:ext cx="1582652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74A5E0-F1A0-3642-A0FE-35F321BDA14C}" type="datetime1">
              <a:rPr lang="nb-NO" smtClean="0"/>
              <a:pPr/>
              <a:t>07.12.2023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671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5">
            <a:extLst>
              <a:ext uri="{FF2B5EF4-FFF2-40B4-BE49-F238E27FC236}">
                <a16:creationId xmlns:a16="http://schemas.microsoft.com/office/drawing/2014/main" id="{CE44928E-89A1-BD45-827D-06347661FF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360" y="1412776"/>
            <a:ext cx="5616624" cy="453717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SzPct val="125000"/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13ED8995-3DC0-9549-99E5-0AED79B5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1"/>
            <a:ext cx="11519756" cy="720080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4" name="Plassholder for innhold 5">
            <a:extLst>
              <a:ext uri="{FF2B5EF4-FFF2-40B4-BE49-F238E27FC236}">
                <a16:creationId xmlns:a16="http://schemas.microsoft.com/office/drawing/2014/main" id="{F396A42F-B9FD-C243-9D51-7F2D4924A95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40018" y="1412776"/>
            <a:ext cx="5616702" cy="453717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SzPct val="125000"/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b-NO" dirty="0"/>
              <a:t> 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3382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49">
          <p15:clr>
            <a:srgbClr val="5ACBF0"/>
          </p15:clr>
        </p15:guide>
        <p15:guide id="2" pos="393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5">
            <a:extLst>
              <a:ext uri="{FF2B5EF4-FFF2-40B4-BE49-F238E27FC236}">
                <a16:creationId xmlns:a16="http://schemas.microsoft.com/office/drawing/2014/main" id="{CE44928E-89A1-BD45-827D-06347661FF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360" y="1412776"/>
            <a:ext cx="11519756" cy="45371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13ED8995-3DC0-9549-99E5-0AED79B5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1"/>
            <a:ext cx="11519756" cy="720080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9145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80E6-B79A-43B7-B9A0-2AA456BC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23359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158B-E41B-4D8C-9FF9-2EAA96F82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0306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16D28-575A-4ABA-A5A7-B48B2DDF9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03066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2E8E-8AEB-41AC-97F4-7175F7F8C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0118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E4094-9AE9-4B1F-982B-CD8A08678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0118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89838-19E8-40E5-B9C2-2BD0FAD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D501-B314-4F8F-86B9-DC6237A8A4B3}" type="datetime1">
              <a:rPr lang="en-ZA" smtClean="0"/>
              <a:t>2023/12/07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29A92-A44B-401A-B948-60CDA414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3630CF-0EAF-4391-B4EA-DBCF9B7A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B2FE-C8D9-4863-8749-67372FB6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38732-2208-42DE-917D-7CBF6EFB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6313-A473-48A8-A860-5FDC42C64D12}" type="datetime1">
              <a:rPr lang="en-ZA" smtClean="0"/>
              <a:t>2023/12/07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91FE-7FB6-4BCC-8A6A-4D0BC837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956-7060-49CE-BEC9-9F5A414A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607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aving&#10;&#10;Description automatically generated">
            <a:extLst>
              <a:ext uri="{FF2B5EF4-FFF2-40B4-BE49-F238E27FC236}">
                <a16:creationId xmlns:a16="http://schemas.microsoft.com/office/drawing/2014/main" id="{891DF7B7-5B46-4F3E-BF1F-5CE86FA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795E369-4F86-4F70-9717-E23ED99D6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E471E0-CD9B-43FE-B909-AA4A086CE6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704CDDF-8506-40E1-9430-9EEFEC9FF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9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2023/12/07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AB9FA-F9D4-4B23-A504-E35891C415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9E36AA3-594F-4B9D-B48B-622AE75C1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17660E-C223-4E4B-A970-049FF8F971AA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8F312-7ADB-459B-9B34-36053E7F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3D37-5ECC-494A-998E-7B287C69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091D-007E-4526-A366-5F8422641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DEAA5D78-554E-4374-8052-C46F18EE213F}" type="datetime1">
              <a:rPr lang="en-ZA" smtClean="0"/>
              <a:pPr/>
              <a:t>2023/12/07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ED51-23DD-4417-A431-C53197554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501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E1AA-D662-4E8C-8EDB-E7CA05C50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93C5197-1E51-49E6-82D3-45E83ED58034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A4E2FFBA-BE04-4BBE-8310-2D5542BE0554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150" y="0"/>
            <a:ext cx="1085850" cy="1000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9B18B9-C72F-4F2B-9DFD-87B6BF5C5ED7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006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10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21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parxsystems.com/products/ea/16.0/index.html" TargetMode="Externa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SO-TC211/HMMG/wiki#accessing-the-isotc-211-harmonized-uml-model" TargetMode="External"/><Relationship Id="rId3" Type="http://schemas.openxmlformats.org/officeDocument/2006/relationships/hyperlink" Target="http://iso.sparxcloud.com/index.php" TargetMode="External"/><Relationship Id="rId7" Type="http://schemas.openxmlformats.org/officeDocument/2006/relationships/hyperlink" Target="https://github.com/ISO-TC211/HMMG/blob/master/EditorialVersion/ISOTC211_HM%20EditorialVersion.eap" TargetMode="External"/><Relationship Id="rId2" Type="http://schemas.openxmlformats.org/officeDocument/2006/relationships/hyperlink" Target="https://github.com/ISO-TC211/HMMG/wiki#direct-access-in-enterprise-architect-for-editors-only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github.com/ISO-TC211/HMMG/blob/master/EA/ISOTC211_HM.eap" TargetMode="External"/><Relationship Id="rId5" Type="http://schemas.openxmlformats.org/officeDocument/2006/relationships/hyperlink" Target="https://github.com/ISO-TC211/HMMG" TargetMode="External"/><Relationship Id="rId4" Type="http://schemas.openxmlformats.org/officeDocument/2006/relationships/hyperlink" Target="https://github.com/ISO-TC211/HMMG/wiki#reusable-asset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uremaps.or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www.esri.com/arcgis-blog/products/arcgis-living-atlas/announcements/esri-joins-overture-maps-foundation/" TargetMode="Externa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22/12/15/meta-microsoft-aws-and-tomtom-launch-the-overture-maps-foundation-to-develop-interoperable-open-map-data/?guccounter=1&amp;amp;guce_referrer=aHR0cHM6Ly9hcHAuYXNhbmEuY29tLw&amp;amp;guce_referrer_sig=AQAAAAOJ7lZyBehRtcatucjX90QEQKyarwzjFWT7jW7BSt4TdmGC35n5rPxJLXY4dz6-GjK1bSyWN10dWVTVLytpxiGacp5D4k8_6fP666N9Fw-PqBNfcr7kJ03-nA3_mMJLWwokD93OrKLCP4-WslTouvlDVByAr6ubCx8GED5V2bw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6.png"/><Relationship Id="rId4" Type="http://schemas.openxmlformats.org/officeDocument/2006/relationships/hyperlink" Target="https://www.linuxfoundation.org/press/linux-foundation-announces-overture-maps-foundation-to-build-interoperable-open-map-dat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mailto:liaison@omg.or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3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files/live/sites/isoorg/files/store/en/PUB10001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ittee.iso.org/sites/tc211/home/projects/projects---graphic-overview.html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github.com/ISO-TC211/UML-Best-Pract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DFF12-31B5-4D8B-9359-0DDB00609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ZA" b="1" dirty="0"/>
              <a:t>ISO/TC211/AG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C9324F-6211-4B20-80F9-76C6578B9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Harmonized model maintenance group (HMMG) 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ZA" sz="1800" dirty="0"/>
              <a:t>56th Plenary Meeting Week</a:t>
            </a:r>
            <a:br>
              <a:rPr lang="en-ZA" sz="1600" dirty="0"/>
            </a:br>
            <a:r>
              <a:rPr lang="en-ZA" sz="1600" dirty="0"/>
              <a:t>Hybrid, New Delhi &amp; Zoom – </a:t>
            </a:r>
            <a:r>
              <a:rPr lang="en-US" sz="1600"/>
              <a:t>December 6</a:t>
            </a:r>
            <a:r>
              <a:rPr lang="en-US" sz="1600" baseline="30000"/>
              <a:t>th</a:t>
            </a:r>
            <a:r>
              <a:rPr lang="en-US" sz="1600"/>
              <a:t> 2023</a:t>
            </a:r>
            <a:endParaRPr lang="en-US" sz="1600" dirty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Knut Jetlund, Convenor</a:t>
            </a:r>
            <a:endParaRPr lang="en-ZA" sz="1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C8C345-DC63-4024-8769-7A3B90AC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3E09AC4-6373-43B1-A650-98DAE90586A8}" type="datetime1">
              <a:rPr lang="en-ZA" smtClean="0"/>
              <a:pPr/>
              <a:t>2023/12/07</a:t>
            </a:fld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881ABB-D231-4AE2-8518-FCBA4A8B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01896" cy="365125"/>
          </a:xfrm>
        </p:spPr>
        <p:txBody>
          <a:bodyPr/>
          <a:lstStyle/>
          <a:p>
            <a:r>
              <a:rPr lang="en-US"/>
              <a:t>Standardization in the field of digital geographic information.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7B21EC-697C-4BC1-BEC5-0592DBC2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3C5197-1E51-49E6-82D3-45E83ED58034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74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b-NO" dirty="0"/>
              <a:t>Sparx Systems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</a:t>
            </a:r>
            <a:r>
              <a:rPr lang="nb-NO" dirty="0" err="1"/>
              <a:t>licenses</a:t>
            </a:r>
            <a:r>
              <a:rPr lang="nb-NO" dirty="0"/>
              <a:t> for </a:t>
            </a:r>
            <a:r>
              <a:rPr lang="nb-NO" dirty="0" err="1"/>
              <a:t>development</a:t>
            </a:r>
            <a:r>
              <a:rPr lang="nb-NO" dirty="0"/>
              <a:t> and </a:t>
            </a:r>
            <a:r>
              <a:rPr lang="nb-NO" dirty="0" err="1"/>
              <a:t>maintenance</a:t>
            </a:r>
            <a:r>
              <a:rPr lang="nb-NO" dirty="0"/>
              <a:t> of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Harmonised</a:t>
            </a:r>
            <a:r>
              <a:rPr lang="nb-NO" dirty="0"/>
              <a:t> Model </a:t>
            </a:r>
          </a:p>
          <a:p>
            <a:pPr lvl="1">
              <a:lnSpc>
                <a:spcPct val="100000"/>
              </a:lnSpc>
            </a:pPr>
            <a:r>
              <a:rPr lang="nb-NO" dirty="0"/>
              <a:t>Experts, Project leaders, Editors, </a:t>
            </a:r>
            <a:r>
              <a:rPr lang="nb-NO" dirty="0" err="1"/>
              <a:t>Convenors</a:t>
            </a:r>
            <a:r>
              <a:rPr lang="nb-NO" dirty="0"/>
              <a:t>…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Requests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handled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ISO/TC 211 </a:t>
            </a:r>
            <a:r>
              <a:rPr lang="nb-NO" dirty="0" err="1"/>
              <a:t>Secretariat</a:t>
            </a: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Enterprise Architect Licenses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85" y="4568023"/>
            <a:ext cx="7839732" cy="11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31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895852" y="1655757"/>
            <a:ext cx="9342944" cy="46688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b-NO" dirty="0"/>
              <a:t>EA </a:t>
            </a:r>
            <a:r>
              <a:rPr lang="nb-NO" dirty="0" err="1"/>
              <a:t>version</a:t>
            </a:r>
            <a:r>
              <a:rPr lang="nb-NO" dirty="0"/>
              <a:t> 16 64 bit </a:t>
            </a:r>
            <a:r>
              <a:rPr lang="nb-NO" dirty="0" err="1"/>
              <a:t>released</a:t>
            </a:r>
            <a:r>
              <a:rPr lang="nb-NO" dirty="0"/>
              <a:t> last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>
                <a:hlinkClick r:id="rId2"/>
              </a:rPr>
              <a:t>https://sparxsystems.com/products/ea/16.0/index.html</a:t>
            </a:r>
            <a:r>
              <a:rPr lang="nb-NO" dirty="0"/>
              <a:t> </a:t>
            </a:r>
          </a:p>
          <a:p>
            <a:pPr lvl="1">
              <a:lnSpc>
                <a:spcPct val="110000"/>
              </a:lnSpc>
            </a:pPr>
            <a:r>
              <a:rPr lang="nb-NO" u="sng" dirty="0"/>
              <a:t>Good</a:t>
            </a:r>
            <a:r>
              <a:rPr lang="nb-NO" dirty="0"/>
              <a:t>: New file format .</a:t>
            </a:r>
            <a:r>
              <a:rPr lang="nb-NO" dirty="0" err="1"/>
              <a:t>qea</a:t>
            </a:r>
            <a:r>
              <a:rPr lang="nb-NO" dirty="0"/>
              <a:t> –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SQLite</a:t>
            </a:r>
            <a:endParaRPr lang="nb-NO" dirty="0"/>
          </a:p>
          <a:p>
            <a:pPr lvl="1">
              <a:lnSpc>
                <a:spcPct val="110000"/>
              </a:lnSpc>
            </a:pPr>
            <a:r>
              <a:rPr lang="nb-NO" u="sng" dirty="0"/>
              <a:t>Challenge</a:t>
            </a:r>
            <a:r>
              <a:rPr lang="nb-NO" dirty="0"/>
              <a:t>: </a:t>
            </a:r>
            <a:r>
              <a:rPr lang="nb-NO" dirty="0" err="1"/>
              <a:t>Cannot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.</a:t>
            </a:r>
            <a:r>
              <a:rPr lang="nb-NO" dirty="0" err="1"/>
              <a:t>eap</a:t>
            </a:r>
            <a:endParaRPr lang="nb-NO" dirty="0"/>
          </a:p>
          <a:p>
            <a:pPr lvl="1">
              <a:lnSpc>
                <a:spcPct val="110000"/>
              </a:lnSpc>
            </a:pP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.</a:t>
            </a:r>
            <a:r>
              <a:rPr lang="nb-NO" dirty="0" err="1"/>
              <a:t>eapx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64 bit Jet DB Driver</a:t>
            </a:r>
          </a:p>
          <a:p>
            <a:pPr lvl="1">
              <a:lnSpc>
                <a:spcPct val="110000"/>
              </a:lnSpc>
            </a:pPr>
            <a:r>
              <a:rPr lang="nb-NO" dirty="0"/>
              <a:t>.</a:t>
            </a:r>
            <a:r>
              <a:rPr lang="nb-NO" dirty="0" err="1"/>
              <a:t>eap</a:t>
            </a:r>
            <a:r>
              <a:rPr lang="nb-NO" dirty="0"/>
              <a:t> and .</a:t>
            </a:r>
            <a:r>
              <a:rPr lang="nb-NO" dirty="0" err="1"/>
              <a:t>eapx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upgraded</a:t>
            </a:r>
            <a:r>
              <a:rPr lang="nb-NO" dirty="0"/>
              <a:t> to .</a:t>
            </a:r>
            <a:r>
              <a:rPr lang="nb-NO" dirty="0" err="1"/>
              <a:t>qea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wizard</a:t>
            </a:r>
            <a:endParaRPr lang="nb-NO" dirty="0"/>
          </a:p>
          <a:p>
            <a:pPr>
              <a:lnSpc>
                <a:spcPct val="110000"/>
              </a:lnSpc>
            </a:pPr>
            <a:r>
              <a:rPr lang="nb-NO" dirty="0">
                <a:sym typeface="Wingdings" panose="05000000000000000000" pitchFamily="2" charset="2"/>
              </a:rPr>
              <a:t>GitHub </a:t>
            </a:r>
            <a:r>
              <a:rPr lang="nb-NO" dirty="0" err="1">
                <a:sym typeface="Wingdings" panose="05000000000000000000" pitchFamily="2" charset="2"/>
              </a:rPr>
              <a:t>resources</a:t>
            </a:r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 err="1">
                <a:sym typeface="Wingdings" panose="05000000000000000000" pitchFamily="2" charset="2"/>
              </a:rPr>
              <a:t>will</a:t>
            </a:r>
            <a:r>
              <a:rPr lang="nb-NO" dirty="0">
                <a:sym typeface="Wingdings" panose="05000000000000000000" pitchFamily="2" charset="2"/>
              </a:rPr>
              <a:t> be </a:t>
            </a:r>
            <a:r>
              <a:rPr lang="nb-NO" dirty="0" err="1">
                <a:sym typeface="Wingdings" panose="05000000000000000000" pitchFamily="2" charset="2"/>
              </a:rPr>
              <a:t>both</a:t>
            </a:r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/>
              <a:t>.</a:t>
            </a:r>
            <a:r>
              <a:rPr lang="nb-NO" dirty="0" err="1"/>
              <a:t>eap</a:t>
            </a:r>
            <a:r>
              <a:rPr lang="nb-NO" dirty="0"/>
              <a:t> and .</a:t>
            </a:r>
            <a:r>
              <a:rPr lang="nb-NO" dirty="0" err="1"/>
              <a:t>qea</a:t>
            </a:r>
            <a:r>
              <a:rPr lang="nb-NO" dirty="0"/>
              <a:t>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notice</a:t>
            </a: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Tools for UML </a:t>
            </a:r>
            <a:r>
              <a:rPr lang="nb-NO" dirty="0" err="1"/>
              <a:t>modelling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880247"/>
            <a:ext cx="4476750" cy="6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0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ShapeChange</a:t>
            </a:r>
            <a:endParaRPr lang="en-US" noProof="0" dirty="0"/>
          </a:p>
        </p:txBody>
      </p:sp>
      <p:sp>
        <p:nvSpPr>
          <p:cNvPr id="2" name="Plassholder for innhold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1D68861C-6804-4DC7-88B3-9FF033289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6345" y="1825625"/>
            <a:ext cx="10135327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ShapeChange</a:t>
            </a:r>
            <a:r>
              <a:rPr lang="en-US" dirty="0"/>
              <a:t> v.3 now supports EA 16.x (2023-11-29)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745C355-B9D4-4452-956B-754CD6F2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45" y="2813432"/>
            <a:ext cx="6218646" cy="320623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4C935A7-4587-4BE3-98FC-24AE77034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136" y="2771736"/>
            <a:ext cx="4476750" cy="6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8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860E-9474-441A-8A22-26109022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HM cloud repository (read/write access, </a:t>
            </a:r>
            <a:r>
              <a:rPr lang="en-US" sz="1600" dirty="0">
                <a:hlinkClick r:id="rId2"/>
              </a:rPr>
              <a:t>for editors</a:t>
            </a:r>
            <a:r>
              <a:rPr lang="en-US" sz="16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Cloud based, latest versions of all approved changes for all models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Sparx </a:t>
            </a:r>
            <a:r>
              <a:rPr lang="en-US" sz="1600" dirty="0" err="1"/>
              <a:t>ProCloud</a:t>
            </a:r>
            <a:r>
              <a:rPr lang="en-US" sz="1600" dirty="0"/>
              <a:t> Web (open for anyone)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hlinkClick r:id="rId3"/>
              </a:rPr>
              <a:t>http://iso.sparxcloud.com/index.php</a:t>
            </a:r>
            <a:r>
              <a:rPr lang="en-US" sz="14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Sparx </a:t>
            </a:r>
            <a:r>
              <a:rPr lang="en-US" sz="1600" dirty="0" err="1"/>
              <a:t>ProCloud</a:t>
            </a:r>
            <a:r>
              <a:rPr lang="en-US" sz="1600" dirty="0"/>
              <a:t> Reusable Asset Service (</a:t>
            </a:r>
            <a:r>
              <a:rPr lang="en-US" sz="1600" dirty="0">
                <a:hlinkClick r:id="rId4"/>
              </a:rPr>
              <a:t>RAS</a:t>
            </a:r>
            <a:r>
              <a:rPr lang="en-US" sz="16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Read access - download published versions of individual model packages directly into any EA project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hlinkClick r:id="rId5"/>
              </a:rPr>
              <a:t>GitHub</a:t>
            </a:r>
            <a:r>
              <a:rPr lang="en-US" sz="1600" dirty="0"/>
              <a:t> resources: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Standalone </a:t>
            </a:r>
            <a:r>
              <a:rPr lang="en-US" sz="1400" dirty="0">
                <a:hlinkClick r:id="rId6"/>
              </a:rPr>
              <a:t>‘Official’ EA project </a:t>
            </a:r>
            <a:r>
              <a:rPr lang="en-US" sz="1400" dirty="0"/>
              <a:t>– periodically synchronized with </a:t>
            </a:r>
            <a:r>
              <a:rPr lang="en-US" sz="1400" dirty="0" err="1"/>
              <a:t>ProCloud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Standalone </a:t>
            </a:r>
            <a:r>
              <a:rPr lang="en-US" sz="1400" dirty="0">
                <a:hlinkClick r:id="rId7"/>
              </a:rPr>
              <a:t>‘Editorial’ EA project </a:t>
            </a:r>
            <a:r>
              <a:rPr lang="en-US" sz="1400" dirty="0"/>
              <a:t>– periodically synchronized with ‘Official’ EA project + ‘Editorial’ Packages</a:t>
            </a:r>
          </a:p>
          <a:p>
            <a:pPr>
              <a:lnSpc>
                <a:spcPct val="120000"/>
              </a:lnSpc>
            </a:pPr>
            <a:endParaRPr lang="en-CA" sz="1600" dirty="0"/>
          </a:p>
          <a:p>
            <a:pPr>
              <a:lnSpc>
                <a:spcPct val="120000"/>
              </a:lnSpc>
            </a:pPr>
            <a:r>
              <a:rPr lang="en-CA" sz="1600" dirty="0" err="1"/>
              <a:t>ProCloud</a:t>
            </a:r>
            <a:r>
              <a:rPr lang="en-CA" sz="1600" dirty="0"/>
              <a:t> is the primary repository</a:t>
            </a:r>
          </a:p>
          <a:p>
            <a:pPr>
              <a:lnSpc>
                <a:spcPct val="120000"/>
              </a:lnSpc>
            </a:pPr>
            <a:r>
              <a:rPr lang="en-CA" sz="1600" dirty="0"/>
              <a:t>EA projects on GitHub are provided for convenience, and are used by several PTs</a:t>
            </a:r>
          </a:p>
          <a:p>
            <a:pPr>
              <a:lnSpc>
                <a:spcPct val="120000"/>
              </a:lnSpc>
            </a:pPr>
            <a:endParaRPr lang="en-CA" sz="1600" dirty="0"/>
          </a:p>
          <a:p>
            <a:pPr>
              <a:lnSpc>
                <a:spcPct val="120000"/>
              </a:lnSpc>
            </a:pPr>
            <a:endParaRPr lang="en-CA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04FFA-C914-4E69-8078-88577735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</p:spPr>
        <p:txBody>
          <a:bodyPr>
            <a:normAutofit/>
          </a:bodyPr>
          <a:lstStyle/>
          <a:p>
            <a:r>
              <a:rPr lang="en-US" dirty="0"/>
              <a:t>Accessing and working with the HM</a:t>
            </a:r>
            <a:endParaRPr lang="en-CA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90A47A7B-691B-4343-BB3F-2BF2CE886848}"/>
              </a:ext>
            </a:extLst>
          </p:cNvPr>
          <p:cNvSpPr/>
          <p:nvPr/>
        </p:nvSpPr>
        <p:spPr>
          <a:xfrm>
            <a:off x="609599" y="888712"/>
            <a:ext cx="9191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8"/>
              </a:rPr>
              <a:t>https://github.com/ISO-TC211/HMMG/wiki#accessing-the-isotc-211-harmonized-uml-model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61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issues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1D68861C-6804-4DC7-88B3-9FF033289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6345" y="1825625"/>
            <a:ext cx="10135327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nb-NO" dirty="0"/>
              <a:t>Collaboration </a:t>
            </a:r>
            <a:r>
              <a:rPr lang="nb-NO" dirty="0" err="1"/>
              <a:t>with</a:t>
            </a:r>
            <a:r>
              <a:rPr lang="nb-NO" dirty="0"/>
              <a:t> OGC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OGC is setting up a </a:t>
            </a:r>
            <a:r>
              <a:rPr lang="nb-NO" dirty="0" err="1"/>
              <a:t>ProCloud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Harmonized</a:t>
            </a:r>
            <a:r>
              <a:rPr lang="nb-NO" dirty="0"/>
              <a:t> OGC UML Model</a:t>
            </a:r>
          </a:p>
          <a:p>
            <a:pPr lvl="1">
              <a:lnSpc>
                <a:spcPct val="120000"/>
              </a:lnSpc>
            </a:pP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integration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exchanging</a:t>
            </a:r>
            <a:r>
              <a:rPr lang="nb-NO" dirty="0"/>
              <a:t> </a:t>
            </a:r>
            <a:r>
              <a:rPr lang="nb-NO" dirty="0" err="1"/>
              <a:t>experiences</a:t>
            </a:r>
            <a:endParaRPr lang="nb-NO" dirty="0"/>
          </a:p>
          <a:p>
            <a:pPr>
              <a:lnSpc>
                <a:spcPct val="120000"/>
              </a:lnSpc>
            </a:pPr>
            <a:endParaRPr lang="nb-NO" dirty="0"/>
          </a:p>
          <a:p>
            <a:pPr>
              <a:lnSpc>
                <a:spcPct val="120000"/>
              </a:lnSpc>
            </a:pPr>
            <a:r>
              <a:rPr lang="nb-NO" dirty="0" err="1"/>
              <a:t>Sparx</a:t>
            </a:r>
            <a:r>
              <a:rPr lang="nb-NO" dirty="0"/>
              <a:t> </a:t>
            </a:r>
            <a:r>
              <a:rPr lang="nb-NO" dirty="0" err="1"/>
              <a:t>follow</a:t>
            </a:r>
            <a:r>
              <a:rPr lang="nb-NO" dirty="0"/>
              <a:t>-up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Joint </a:t>
            </a:r>
            <a:r>
              <a:rPr lang="nb-NO" dirty="0" err="1"/>
              <a:t>meeting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OGC and </a:t>
            </a:r>
            <a:r>
              <a:rPr lang="nb-NO" dirty="0" err="1"/>
              <a:t>Sparx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ProCloud</a:t>
            </a:r>
            <a:r>
              <a:rPr lang="nb-NO" dirty="0"/>
              <a:t> </a:t>
            </a:r>
            <a:r>
              <a:rPr lang="nb-NO" dirty="0" err="1"/>
              <a:t>issues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nb-NO" dirty="0" err="1"/>
              <a:t>Specified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bee</a:t>
            </a:r>
            <a:r>
              <a:rPr lang="nb-NO" dirty="0"/>
              <a:t> </a:t>
            </a:r>
            <a:r>
              <a:rPr lang="nb-NO" dirty="0" err="1"/>
              <a:t>discussed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nb-NO" dirty="0" err="1"/>
              <a:t>Formalization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collaboration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118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F6058C3D-ABAD-2C23-A92B-CB873B4D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958370"/>
            <a:ext cx="7299263" cy="4032843"/>
          </a:xfrm>
          <a:prstGeom prst="rect">
            <a:avLst/>
          </a:prstGeo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2A92296F-1C5F-33CB-A377-5D407AB6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570299"/>
            <a:ext cx="11485149" cy="763220"/>
          </a:xfrm>
        </p:spPr>
        <p:txBody>
          <a:bodyPr/>
          <a:lstStyle/>
          <a:p>
            <a:r>
              <a:rPr lang="en-US" dirty="0"/>
              <a:t>Overture Maps - </a:t>
            </a:r>
            <a:r>
              <a:rPr lang="en-US" dirty="0">
                <a:hlinkClick r:id="rId3"/>
              </a:rPr>
              <a:t>https://overturemaps.org/</a:t>
            </a:r>
            <a:r>
              <a:rPr lang="en-US" dirty="0"/>
              <a:t>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21A0470-3291-F2BA-2044-2616071368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58" y="1333518"/>
            <a:ext cx="11485150" cy="439298"/>
          </a:xfrm>
        </p:spPr>
        <p:txBody>
          <a:bodyPr/>
          <a:lstStyle/>
          <a:p>
            <a:r>
              <a:rPr lang="en-US" dirty="0"/>
              <a:t>Who, What and Why we should care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5E6BB19-DB07-564D-B03E-683D3C1A2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72464" y="6176768"/>
            <a:ext cx="15826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74A5E0-F1A0-3642-A0FE-35F321BDA14C}" type="datetime1">
              <a:rPr lang="nb-NO" smtClean="0"/>
              <a:pPr>
                <a:spcAft>
                  <a:spcPts val="600"/>
                </a:spcAft>
              </a:pPr>
              <a:t>07.12.2023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40CC5812-DDEE-19FD-B733-586263AB07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360" y="1268761"/>
            <a:ext cx="6200569" cy="338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EE562F45-D250-5E9D-4633-8945C014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Who </a:t>
            </a:r>
            <a:r>
              <a:rPr lang="nb-NO" dirty="0" err="1"/>
              <a:t>are</a:t>
            </a:r>
            <a:r>
              <a:rPr lang="nb-NO" dirty="0"/>
              <a:t> Overture </a:t>
            </a:r>
            <a:r>
              <a:rPr lang="nb-NO" dirty="0" err="1"/>
              <a:t>Maps</a:t>
            </a:r>
            <a:r>
              <a:rPr lang="nb-NO" dirty="0"/>
              <a:t>?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3FDB0B7-959C-B55D-6573-36C836F7A3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609263" y="6176963"/>
            <a:ext cx="1582737" cy="365125"/>
          </a:xfrm>
          <a:prstGeom prst="rect">
            <a:avLst/>
          </a:prstGeom>
        </p:spPr>
        <p:txBody>
          <a:bodyPr/>
          <a:lstStyle/>
          <a:p>
            <a:fld id="{8774A5E0-F1A0-3642-A0FE-35F321BDA14C}" type="datetime1">
              <a:rPr lang="nb-NO" smtClean="0"/>
              <a:pPr/>
              <a:t>07.12.2023</a:t>
            </a:fld>
            <a:endParaRPr lang="en-GB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EE213A6-83B7-900B-7714-037D16E3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193" y="1733815"/>
            <a:ext cx="4166923" cy="27858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D1580191-AA3B-4F40-2D19-2237D2E86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299" y="3861048"/>
            <a:ext cx="4531734" cy="2831037"/>
          </a:xfrm>
          <a:prstGeom prst="rect">
            <a:avLst/>
          </a:prstGeom>
        </p:spPr>
      </p:pic>
      <p:sp>
        <p:nvSpPr>
          <p:cNvPr id="15" name="TekstSylinder 14">
            <a:extLst>
              <a:ext uri="{FF2B5EF4-FFF2-40B4-BE49-F238E27FC236}">
                <a16:creationId xmlns:a16="http://schemas.microsoft.com/office/drawing/2014/main" id="{33871796-D617-7562-3A98-CDCD4EC54B4F}"/>
              </a:ext>
            </a:extLst>
          </p:cNvPr>
          <p:cNvSpPr txBox="1"/>
          <p:nvPr/>
        </p:nvSpPr>
        <p:spPr>
          <a:xfrm>
            <a:off x="1341230" y="29420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hlinkClick r:id="rId5"/>
              </a:rPr>
              <a:t>Esri</a:t>
            </a:r>
            <a:r>
              <a:rPr lang="nb-NO" dirty="0">
                <a:hlinkClick r:id="rId5"/>
              </a:rPr>
              <a:t> </a:t>
            </a:r>
            <a:r>
              <a:rPr lang="nb-NO" dirty="0" err="1">
                <a:hlinkClick r:id="rId5"/>
              </a:rPr>
              <a:t>joins</a:t>
            </a:r>
            <a:r>
              <a:rPr lang="nb-NO" dirty="0">
                <a:hlinkClick r:id="rId5"/>
              </a:rPr>
              <a:t> Overture </a:t>
            </a:r>
            <a:r>
              <a:rPr lang="nb-NO" dirty="0" err="1">
                <a:hlinkClick r:id="rId5"/>
              </a:rPr>
              <a:t>Maps</a:t>
            </a:r>
            <a:r>
              <a:rPr lang="nb-NO" dirty="0">
                <a:hlinkClick r:id="rId5"/>
              </a:rPr>
              <a:t> Foundation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212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8E8554BD-6B6C-04F1-6BA3-1C9C90B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Overture </a:t>
            </a:r>
            <a:r>
              <a:rPr lang="nb-NO" dirty="0" err="1"/>
              <a:t>Maps</a:t>
            </a:r>
            <a:r>
              <a:rPr lang="nb-NO" dirty="0"/>
              <a:t>?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C3EB10BC-21BD-EB37-137F-2D3E212F8F1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384032" y="266462"/>
            <a:ext cx="5616575" cy="3008307"/>
          </a:xfr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3BFD6E94-0803-85AD-12CB-77352249AB32}"/>
              </a:ext>
            </a:extLst>
          </p:cNvPr>
          <p:cNvSpPr txBox="1"/>
          <p:nvPr/>
        </p:nvSpPr>
        <p:spPr>
          <a:xfrm>
            <a:off x="335360" y="1563179"/>
            <a:ext cx="609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Meta, Microsoft, AWS and TomTom launch the Overture Maps Foundation to develop interoperable open map data | TechCrunch</a:t>
            </a:r>
            <a:endParaRPr lang="nb-NO" dirty="0"/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78B7E7A7-2A15-065E-0026-A6A4032B5D76}"/>
              </a:ext>
            </a:extLst>
          </p:cNvPr>
          <p:cNvSpPr txBox="1"/>
          <p:nvPr/>
        </p:nvSpPr>
        <p:spPr>
          <a:xfrm>
            <a:off x="334238" y="26597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Joint Development Foundation Announces Overture Maps Foundation to Build Interoperable Open Map Data (linuxfoundation.org)</a:t>
            </a:r>
            <a:endParaRPr lang="nb-NO" dirty="0"/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EEAA450E-2216-A6BE-5B2D-87D2DC616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131" y="3583232"/>
            <a:ext cx="8990476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415BF6F2-5BE1-CF5C-A87B-C2A62E89173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631504" y="1412776"/>
            <a:ext cx="7544566" cy="4537075"/>
          </a:xfrm>
        </p:spPr>
      </p:pic>
      <p:sp>
        <p:nvSpPr>
          <p:cNvPr id="4" name="Tittel 3">
            <a:extLst>
              <a:ext uri="{FF2B5EF4-FFF2-40B4-BE49-F238E27FC236}">
                <a16:creationId xmlns:a16="http://schemas.microsoft.com/office/drawing/2014/main" id="{A6B9135D-4B9C-8600-6329-37D818E9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scope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Overture </a:t>
            </a:r>
            <a:r>
              <a:rPr lang="nb-NO" dirty="0" err="1"/>
              <a:t>Maps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277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D74981EC-9CB6-2124-9937-90F41DC6A9C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Run by </a:t>
            </a:r>
            <a:r>
              <a:rPr lang="nb-NO" dirty="0" err="1"/>
              <a:t>extremely</a:t>
            </a:r>
            <a:r>
              <a:rPr lang="nb-NO" dirty="0"/>
              <a:t> </a:t>
            </a:r>
            <a:r>
              <a:rPr lang="nb-NO" dirty="0" err="1"/>
              <a:t>big</a:t>
            </a:r>
            <a:r>
              <a:rPr lang="nb-NO" dirty="0"/>
              <a:t> </a:t>
            </a:r>
            <a:r>
              <a:rPr lang="nb-NO" dirty="0" err="1"/>
              <a:t>companies</a:t>
            </a:r>
            <a:endParaRPr lang="nb-NO" dirty="0"/>
          </a:p>
          <a:p>
            <a:pPr marL="641350" lvl="1" indent="-285750"/>
            <a:r>
              <a:rPr lang="nb-NO" sz="1400" dirty="0" err="1"/>
              <a:t>Don’t</a:t>
            </a:r>
            <a:r>
              <a:rPr lang="nb-NO" sz="1400" dirty="0"/>
              <a:t> </a:t>
            </a:r>
            <a:r>
              <a:rPr lang="nb-NO" sz="1400" dirty="0" err="1"/>
              <a:t>care</a:t>
            </a:r>
            <a:r>
              <a:rPr lang="nb-NO" sz="1400" dirty="0"/>
              <a:t> </a:t>
            </a:r>
            <a:r>
              <a:rPr lang="nb-NO" sz="1400" dirty="0" err="1"/>
              <a:t>about</a:t>
            </a:r>
            <a:r>
              <a:rPr lang="nb-NO" sz="1400" dirty="0"/>
              <a:t> ISO standards?</a:t>
            </a:r>
          </a:p>
          <a:p>
            <a:pPr marL="641350" lvl="1" indent="-285750"/>
            <a:r>
              <a:rPr lang="nb-NO" sz="1400" dirty="0"/>
              <a:t>May make ISO standards less relevant?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Different </a:t>
            </a:r>
            <a:r>
              <a:rPr lang="nb-NO" dirty="0" err="1"/>
              <a:t>technologies</a:t>
            </a:r>
            <a:r>
              <a:rPr lang="nb-NO" dirty="0"/>
              <a:t> </a:t>
            </a:r>
          </a:p>
          <a:p>
            <a:pPr marL="641350" lvl="1" indent="-285750"/>
            <a:r>
              <a:rPr lang="nb-NO" dirty="0"/>
              <a:t>JSON and YAML </a:t>
            </a:r>
            <a:r>
              <a:rPr lang="nb-NO" dirty="0" err="1"/>
              <a:t>Schemas</a:t>
            </a:r>
            <a:endParaRPr lang="nb-NO" dirty="0"/>
          </a:p>
          <a:p>
            <a:pPr marL="641350" lvl="1" indent="-285750"/>
            <a:r>
              <a:rPr lang="nb-NO" dirty="0" err="1"/>
              <a:t>Parquet</a:t>
            </a:r>
            <a:r>
              <a:rPr lang="nb-NO" dirty="0"/>
              <a:t> format</a:t>
            </a:r>
          </a:p>
          <a:p>
            <a:pPr marL="641350" lvl="1" indent="-285750"/>
            <a:r>
              <a:rPr lang="nb-NO" dirty="0"/>
              <a:t>ASW and MS Synapse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nb-NO" dirty="0" err="1"/>
              <a:t>nique</a:t>
            </a:r>
            <a:r>
              <a:rPr lang="nb-NO" dirty="0"/>
              <a:t> </a:t>
            </a:r>
            <a:r>
              <a:rPr lang="nb-NO" dirty="0" err="1"/>
              <a:t>identifiers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nb-NO" dirty="0" err="1"/>
              <a:t>imilar</a:t>
            </a:r>
            <a:r>
              <a:rPr lang="nb-NO" dirty="0"/>
              <a:t> </a:t>
            </a:r>
            <a:r>
              <a:rPr lang="nb-NO" dirty="0" err="1"/>
              <a:t>concepts</a:t>
            </a:r>
            <a:endParaRPr lang="nb-NO" dirty="0"/>
          </a:p>
          <a:p>
            <a:endParaRPr lang="nb-NO" dirty="0"/>
          </a:p>
          <a:p>
            <a:pPr lvl="1" indent="0">
              <a:buNone/>
            </a:pPr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662A0F07-1BD4-F2BF-E14A-8738FFDE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care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D4ECFD2-4934-ED16-F0B9-424204176DB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 err="1"/>
              <a:t>What</a:t>
            </a:r>
            <a:r>
              <a:rPr lang="nb-NO" sz="1800" dirty="0"/>
              <a:t> </a:t>
            </a:r>
            <a:r>
              <a:rPr lang="nb-NO" sz="1800" dirty="0" err="1"/>
              <a:t>we</a:t>
            </a:r>
            <a:r>
              <a:rPr lang="nb-NO" sz="1800" dirty="0"/>
              <a:t> must do:</a:t>
            </a:r>
          </a:p>
          <a:p>
            <a:pPr marL="641350" lvl="1" indent="-285750"/>
            <a:r>
              <a:rPr lang="nb-NO" dirty="0" err="1"/>
              <a:t>Observe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pPr marL="641350" lvl="1" indent="-285750"/>
            <a:r>
              <a:rPr lang="nb-NO" dirty="0" err="1"/>
              <a:t>Consider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 err="1"/>
              <a:t>What</a:t>
            </a:r>
            <a:r>
              <a:rPr lang="nb-NO" sz="1800" dirty="0"/>
              <a:t> </a:t>
            </a:r>
            <a:r>
              <a:rPr lang="nb-NO" sz="1800" dirty="0" err="1"/>
              <a:t>we</a:t>
            </a:r>
            <a:r>
              <a:rPr lang="nb-NO" sz="1800" dirty="0"/>
              <a:t> </a:t>
            </a:r>
            <a:r>
              <a:rPr lang="nb-NO" sz="1800" dirty="0" err="1"/>
              <a:t>should</a:t>
            </a:r>
            <a:r>
              <a:rPr lang="nb-NO" sz="1800" dirty="0"/>
              <a:t> do:</a:t>
            </a:r>
          </a:p>
          <a:p>
            <a:pPr marL="641350" lvl="1" indent="-285750"/>
            <a:r>
              <a:rPr lang="nb-NO" dirty="0" err="1"/>
              <a:t>Invite</a:t>
            </a:r>
            <a:r>
              <a:rPr lang="nb-NO" dirty="0"/>
              <a:t> Overture </a:t>
            </a:r>
            <a:r>
              <a:rPr lang="nb-NO" dirty="0" err="1"/>
              <a:t>Maps</a:t>
            </a:r>
            <a:r>
              <a:rPr lang="nb-NO" dirty="0"/>
              <a:t> as </a:t>
            </a:r>
            <a:r>
              <a:rPr lang="nb-NO" dirty="0" err="1"/>
              <a:t>liaisson</a:t>
            </a:r>
            <a:r>
              <a:rPr lang="nb-NO" dirty="0"/>
              <a:t> in ISO/TC 211</a:t>
            </a:r>
          </a:p>
          <a:p>
            <a:pPr marL="1098550" lvl="2" indent="-285750"/>
            <a:r>
              <a:rPr lang="nb-NO" dirty="0"/>
              <a:t>Are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?</a:t>
            </a:r>
          </a:p>
          <a:p>
            <a:pPr marL="1098550" lvl="2" indent="-285750"/>
            <a:r>
              <a:rPr lang="en-US" dirty="0"/>
              <a:t>May be more of an OGC task?</a:t>
            </a:r>
          </a:p>
          <a:p>
            <a:pPr marL="641350" lvl="1" indent="-285750"/>
            <a:r>
              <a:rPr lang="en-US" dirty="0"/>
              <a:t>Core principles and abstract schemas concerns ISO/TC 211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06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1837" y="2967335"/>
            <a:ext cx="10808071" cy="840230"/>
          </a:xfrm>
        </p:spPr>
        <p:txBody>
          <a:bodyPr/>
          <a:lstStyle/>
          <a:p>
            <a:r>
              <a:rPr lang="en-US" sz="5400" dirty="0"/>
              <a:t>ISO Code of Ethics and Conduct</a:t>
            </a:r>
          </a:p>
        </p:txBody>
      </p:sp>
    </p:spTree>
    <p:extLst>
      <p:ext uri="{BB962C8B-B14F-4D97-AF65-F5344CB8AC3E}">
        <p14:creationId xmlns:p14="http://schemas.microsoft.com/office/powerpoint/2010/main" val="263365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56B5156-4796-AE17-D1DE-34326C7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3200" dirty="0" err="1"/>
              <a:t>Unique</a:t>
            </a:r>
            <a:r>
              <a:rPr lang="nb-NO" sz="3200" dirty="0"/>
              <a:t> </a:t>
            </a:r>
            <a:r>
              <a:rPr lang="nb-NO" sz="3200" dirty="0" err="1"/>
              <a:t>identifiers</a:t>
            </a:r>
            <a:r>
              <a:rPr lang="nb-NO" sz="3200" dirty="0"/>
              <a:t> - https://docs.overturemaps.org/gers/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99482E6F-4E6B-00B2-B2BE-E9EAFB5BD6D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41262" y="1412875"/>
            <a:ext cx="5003977" cy="4537075"/>
          </a:xfr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2870B5-169D-6A11-4876-1D8241AB434D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5" r="38469" b="375"/>
          <a:stretch/>
        </p:blipFill>
        <p:spPr bwMode="auto">
          <a:xfrm>
            <a:off x="5951985" y="1556791"/>
            <a:ext cx="5598754" cy="47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61757135-F7D2-6212-50C8-6CFE3D73EAEA}"/>
              </a:ext>
            </a:extLst>
          </p:cNvPr>
          <p:cNvSpPr/>
          <p:nvPr/>
        </p:nvSpPr>
        <p:spPr>
          <a:xfrm>
            <a:off x="5788086" y="1424591"/>
            <a:ext cx="3384376" cy="43194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59B7697E-A8F9-901C-387B-8079316F8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012" y="2405091"/>
            <a:ext cx="5026699" cy="3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3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FCBF44C8-B5C0-84EF-563C-A26BFB1DE9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280" y="1408234"/>
            <a:ext cx="5616575" cy="3235886"/>
          </a:xfrm>
        </p:spPr>
      </p:pic>
      <p:sp>
        <p:nvSpPr>
          <p:cNvPr id="3" name="Tittel 2">
            <a:extLst>
              <a:ext uri="{FF2B5EF4-FFF2-40B4-BE49-F238E27FC236}">
                <a16:creationId xmlns:a16="http://schemas.microsoft.com/office/drawing/2014/main" id="{556B5156-4796-AE17-D1DE-34326C7E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Data </a:t>
            </a:r>
            <a:r>
              <a:rPr lang="nb-NO" dirty="0" err="1"/>
              <a:t>Schemas</a:t>
            </a:r>
            <a:r>
              <a:rPr lang="nb-NO" dirty="0"/>
              <a:t> - https://docs.overturemaps.org/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55764AE8-8D32-1806-F3E0-D4F764BFCFD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415480" y="3582940"/>
            <a:ext cx="5616575" cy="2726379"/>
          </a:xfr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A6E543BB-8962-8343-151E-86484AB7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96752"/>
            <a:ext cx="5497993" cy="51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6863B95E-3D1F-4162-92F0-31D5BE31F2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360" y="1501665"/>
            <a:ext cx="8785897" cy="4974549"/>
          </a:xfrm>
          <a:prstGeom prst="rect">
            <a:avLst/>
          </a:prstGeom>
        </p:spPr>
      </p:pic>
      <p:sp>
        <p:nvSpPr>
          <p:cNvPr id="3" name="Tittel 2">
            <a:extLst>
              <a:ext uri="{FF2B5EF4-FFF2-40B4-BE49-F238E27FC236}">
                <a16:creationId xmlns:a16="http://schemas.microsoft.com/office/drawing/2014/main" id="{F902C7C2-312E-4547-B3D6-2FFC3239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and ISO/TC 211 UML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22872AD6-09B4-496F-91AD-202E5888D95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506959" y="1178352"/>
            <a:ext cx="7348157" cy="47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8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4F92BA2C-C125-4E68-9F4D-09B80A27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28" y="1345057"/>
            <a:ext cx="5547698" cy="2521681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4FFA342A-DD01-45AB-A72C-6D807738C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232" y="3251232"/>
            <a:ext cx="5761458" cy="3440349"/>
          </a:xfrm>
          <a:prstGeom prst="rect">
            <a:avLst/>
          </a:prstGeom>
        </p:spPr>
      </p:pic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792804" y="286413"/>
            <a:ext cx="10244328" cy="1325563"/>
          </a:xfrm>
        </p:spPr>
        <p:txBody>
          <a:bodyPr/>
          <a:lstStyle/>
          <a:p>
            <a:r>
              <a:rPr lang="en-US" noProof="0" dirty="0"/>
              <a:t>Other issues from projects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390450" y="1615465"/>
            <a:ext cx="6093542" cy="4351338"/>
          </a:xfrm>
        </p:spPr>
        <p:txBody>
          <a:bodyPr/>
          <a:lstStyle/>
          <a:p>
            <a:r>
              <a:rPr lang="en-US" dirty="0"/>
              <a:t>Definitions in the UML vs Clause 3</a:t>
            </a:r>
          </a:p>
          <a:p>
            <a:pPr lvl="1"/>
            <a:r>
              <a:rPr lang="en-US" dirty="0"/>
              <a:t>Comments from ISO CS for ISO/DIS 19103</a:t>
            </a:r>
          </a:p>
          <a:p>
            <a:r>
              <a:rPr lang="en-US" dirty="0"/>
              <a:t>Definitions in clause 3 are for understanding the standard</a:t>
            </a:r>
          </a:p>
          <a:p>
            <a:endParaRPr lang="en-US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FC85E250-AD91-4B13-9B88-E5932C9C8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31" b="34316"/>
          <a:stretch/>
        </p:blipFill>
        <p:spPr>
          <a:xfrm>
            <a:off x="3644847" y="4082319"/>
            <a:ext cx="8241355" cy="1828366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A7672A-D35D-4764-87D7-AEAFABF69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67"/>
          <a:stretch/>
        </p:blipFill>
        <p:spPr>
          <a:xfrm>
            <a:off x="305798" y="4295968"/>
            <a:ext cx="5790202" cy="256203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5188CE5-4E12-423C-873E-A44946382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75" b="57696"/>
          <a:stretch/>
        </p:blipFill>
        <p:spPr>
          <a:xfrm>
            <a:off x="631257" y="4178710"/>
            <a:ext cx="10896775" cy="10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792804" y="286413"/>
            <a:ext cx="10244328" cy="1325563"/>
          </a:xfrm>
        </p:spPr>
        <p:txBody>
          <a:bodyPr/>
          <a:lstStyle/>
          <a:p>
            <a:r>
              <a:rPr lang="en-US" noProof="0" dirty="0"/>
              <a:t>Other issues from projects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0EB63EEA-F33E-4717-B383-586408FC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2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CF6EFD-FD1A-44BA-A40F-5A23D0D1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Liasion</a:t>
            </a:r>
            <a:r>
              <a:rPr lang="en-US" dirty="0"/>
              <a:t> activity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8D63D9B-1500-41B0-83C7-26CE5FD81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835"/>
            <a:ext cx="10244328" cy="3233394"/>
          </a:xfrm>
        </p:spPr>
        <p:txBody>
          <a:bodyPr/>
          <a:lstStyle/>
          <a:p>
            <a:r>
              <a:rPr lang="en-US" dirty="0"/>
              <a:t>Tried several points of contact with OMG</a:t>
            </a:r>
          </a:p>
          <a:p>
            <a:pPr lvl="1"/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Nisho’s</a:t>
            </a:r>
            <a:r>
              <a:rPr lang="en-US" dirty="0"/>
              <a:t> address outdated</a:t>
            </a:r>
          </a:p>
          <a:p>
            <a:pPr lvl="1"/>
            <a:r>
              <a:rPr lang="en-US" dirty="0"/>
              <a:t>No address for </a:t>
            </a:r>
            <a:r>
              <a:rPr lang="en-US" dirty="0" err="1"/>
              <a:t>Mr</a:t>
            </a:r>
            <a:r>
              <a:rPr lang="en-US" dirty="0"/>
              <a:t> Watson</a:t>
            </a:r>
          </a:p>
          <a:p>
            <a:pPr lvl="1"/>
            <a:r>
              <a:rPr lang="en-US" dirty="0"/>
              <a:t>No response on </a:t>
            </a:r>
            <a:r>
              <a:rPr lang="en-US" dirty="0">
                <a:hlinkClick r:id="rId2"/>
              </a:rPr>
              <a:t>liaison@omg.org</a:t>
            </a:r>
            <a:endParaRPr lang="en-US" dirty="0"/>
          </a:p>
          <a:p>
            <a:pPr lvl="1"/>
            <a:r>
              <a:rPr lang="en-US" dirty="0"/>
              <a:t>No response from </a:t>
            </a:r>
            <a:r>
              <a:rPr lang="en-US" dirty="0" err="1"/>
              <a:t>Mr</a:t>
            </a:r>
            <a:r>
              <a:rPr lang="en-US" dirty="0"/>
              <a:t> Bennet, Technical Director of OMG</a:t>
            </a:r>
          </a:p>
          <a:p>
            <a:endParaRPr lang="en-US" dirty="0"/>
          </a:p>
          <a:p>
            <a:r>
              <a:rPr lang="en-US" dirty="0"/>
              <a:t>Keep trying!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288DA30-7E73-440D-9D25-3DC9D7FE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E4D-63F5-4A4B-8C9D-E01BD09A41A4}" type="datetime1">
              <a:rPr lang="en-ZA" smtClean="0"/>
              <a:t>2023/12/07</a:t>
            </a:fld>
            <a:endParaRPr lang="en-ZA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5273E69-A636-4E90-86C6-30CF85A4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Standardization in the field of digital geographic information.</a:t>
            </a:r>
            <a:endParaRPr lang="en-US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13170EC-C452-424B-AB73-3BE6D6CC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25</a:t>
            </a:fld>
            <a:endParaRPr lang="en-ZA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9D4066B-3582-4305-8626-F59B9753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523"/>
            <a:ext cx="12192000" cy="7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792804" y="286413"/>
            <a:ext cx="10244328" cy="1325563"/>
          </a:xfrm>
        </p:spPr>
        <p:txBody>
          <a:bodyPr/>
          <a:lstStyle/>
          <a:p>
            <a:r>
              <a:rPr lang="en-US" noProof="0" dirty="0"/>
              <a:t>Suggested resolutions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792804" y="1611976"/>
            <a:ext cx="10244328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7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3AED2875-8519-4C63-8FFE-2208527582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b-NO" dirty="0"/>
              <a:t>Status</a:t>
            </a:r>
          </a:p>
          <a:p>
            <a:pPr lvl="1">
              <a:lnSpc>
                <a:spcPct val="120000"/>
              </a:lnSpc>
            </a:pPr>
            <a:r>
              <a:rPr lang="nb-NO" dirty="0" err="1"/>
              <a:t>Almost</a:t>
            </a:r>
            <a:r>
              <a:rPr lang="nb-NO" dirty="0"/>
              <a:t> all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in or </a:t>
            </a:r>
            <a:r>
              <a:rPr lang="nb-NO" dirty="0" err="1"/>
              <a:t>on</a:t>
            </a:r>
            <a:r>
              <a:rPr lang="nb-NO" dirty="0"/>
              <a:t> the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the HM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Good </a:t>
            </a:r>
            <a:r>
              <a:rPr lang="nb-NO" dirty="0" err="1"/>
              <a:t>cooperation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most PTs</a:t>
            </a:r>
          </a:p>
          <a:p>
            <a:pPr>
              <a:lnSpc>
                <a:spcPct val="120000"/>
              </a:lnSpc>
            </a:pPr>
            <a:r>
              <a:rPr lang="en-US" dirty="0"/>
              <a:t>Cooperation with OGC and </a:t>
            </a:r>
            <a:r>
              <a:rPr lang="en-US" dirty="0" err="1"/>
              <a:t>Sparx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Integration of models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Exchange of experiences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Follow up with </a:t>
            </a:r>
            <a:r>
              <a:rPr lang="en-US" dirty="0" err="1"/>
              <a:t>Sparx</a:t>
            </a:r>
            <a:r>
              <a:rPr lang="en-US" dirty="0"/>
              <a:t> on some suggested improvements</a:t>
            </a:r>
          </a:p>
          <a:p>
            <a:pPr>
              <a:lnSpc>
                <a:spcPct val="120000"/>
              </a:lnSpc>
            </a:pPr>
            <a:r>
              <a:rPr lang="nb-NO" dirty="0"/>
              <a:t>HMMG </a:t>
            </a:r>
            <a:r>
              <a:rPr lang="nb-NO" dirty="0" err="1"/>
              <a:t>Attendance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en-US" dirty="0"/>
              <a:t>Project leaders, editors and WG convenors must register as HMMG Members and are expected to attend the HMMG meeting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08F14D0-DCAB-44F6-A326-2C9C06C7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HMMG Meeting </a:t>
            </a:r>
            <a:r>
              <a:rPr lang="nb-NO" dirty="0" err="1"/>
              <a:t>Highlights</a:t>
            </a:r>
            <a:r>
              <a:rPr lang="nb-NO" dirty="0"/>
              <a:t> 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3FE1F9D3-0A93-4700-BD82-160FD3D6E13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61056" y="1988841"/>
            <a:ext cx="5389932" cy="420456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b-NO" sz="2000" b="1" dirty="0"/>
              <a:t>EA is </a:t>
            </a:r>
            <a:r>
              <a:rPr lang="nb-NO" sz="2000" b="1" dirty="0" err="1"/>
              <a:t>mandatory</a:t>
            </a:r>
            <a:r>
              <a:rPr lang="nb-NO" sz="2000" b="1" dirty="0"/>
              <a:t> for all UML </a:t>
            </a:r>
            <a:r>
              <a:rPr lang="nb-NO" sz="2000" b="1" dirty="0" err="1"/>
              <a:t>work</a:t>
            </a:r>
            <a:r>
              <a:rPr lang="nb-NO" sz="2000" b="1" dirty="0"/>
              <a:t>!</a:t>
            </a:r>
          </a:p>
          <a:p>
            <a:pPr>
              <a:lnSpc>
                <a:spcPct val="120000"/>
              </a:lnSpc>
            </a:pPr>
            <a:r>
              <a:rPr lang="nb-NO" sz="2000" b="1" dirty="0" err="1"/>
              <a:t>Use</a:t>
            </a:r>
            <a:r>
              <a:rPr lang="nb-NO" sz="2000" b="1" dirty="0"/>
              <a:t> a </a:t>
            </a:r>
            <a:r>
              <a:rPr lang="nb-NO" sz="2000" b="1" dirty="0" err="1"/>
              <a:t>recent</a:t>
            </a:r>
            <a:r>
              <a:rPr lang="nb-NO" sz="2000" b="1" dirty="0"/>
              <a:t> </a:t>
            </a:r>
            <a:r>
              <a:rPr lang="nb-NO" sz="2000" b="1" dirty="0" err="1"/>
              <a:t>version</a:t>
            </a:r>
            <a:r>
              <a:rPr lang="nb-NO" sz="2000" b="1" dirty="0"/>
              <a:t> (15 or 16)</a:t>
            </a:r>
          </a:p>
          <a:p>
            <a:pPr lvl="1">
              <a:lnSpc>
                <a:spcPct val="120000"/>
              </a:lnSpc>
            </a:pPr>
            <a:r>
              <a:rPr lang="en-US" sz="1800" dirty="0" err="1"/>
              <a:t>ShapeChange</a:t>
            </a:r>
            <a:r>
              <a:rPr lang="en-US" sz="1800" dirty="0"/>
              <a:t> supports both versions</a:t>
            </a:r>
            <a:endParaRPr lang="nb-NO" sz="1800" dirty="0"/>
          </a:p>
          <a:p>
            <a:pPr>
              <a:lnSpc>
                <a:spcPct val="120000"/>
              </a:lnSpc>
            </a:pPr>
            <a:r>
              <a:rPr lang="nb-NO" sz="2000" dirty="0" err="1"/>
              <a:t>Sparx</a:t>
            </a:r>
            <a:r>
              <a:rPr lang="nb-NO" sz="2000" dirty="0"/>
              <a:t> Systems </a:t>
            </a:r>
            <a:r>
              <a:rPr lang="nb-NO" sz="2000" dirty="0" err="1"/>
              <a:t>provides</a:t>
            </a:r>
            <a:r>
              <a:rPr lang="nb-NO" sz="2000" dirty="0"/>
              <a:t> </a:t>
            </a:r>
            <a:r>
              <a:rPr lang="nb-NO" sz="2000" b="1" dirty="0" err="1"/>
              <a:t>free</a:t>
            </a:r>
            <a:r>
              <a:rPr lang="nb-NO" sz="2000" b="1" dirty="0"/>
              <a:t> </a:t>
            </a:r>
            <a:r>
              <a:rPr lang="nb-NO" sz="2000" b="1" dirty="0" err="1"/>
              <a:t>licenses</a:t>
            </a:r>
            <a:r>
              <a:rPr lang="nb-NO" sz="2000" b="1" dirty="0"/>
              <a:t> </a:t>
            </a:r>
            <a:r>
              <a:rPr lang="nb-NO" sz="2000" dirty="0"/>
              <a:t>for </a:t>
            </a:r>
            <a:r>
              <a:rPr lang="nb-NO" sz="2000" dirty="0" err="1"/>
              <a:t>development</a:t>
            </a:r>
            <a:r>
              <a:rPr lang="nb-NO" sz="2000" dirty="0"/>
              <a:t> and </a:t>
            </a:r>
            <a:r>
              <a:rPr lang="nb-NO" sz="2000" dirty="0" err="1"/>
              <a:t>maintenance</a:t>
            </a:r>
            <a:r>
              <a:rPr lang="nb-NO" sz="2000" dirty="0"/>
              <a:t> </a:t>
            </a:r>
            <a:r>
              <a:rPr lang="nb-NO" sz="2000" dirty="0" err="1"/>
              <a:t>of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</a:t>
            </a:r>
            <a:r>
              <a:rPr lang="nb-NO" sz="2000" dirty="0" err="1"/>
              <a:t>Harmonised</a:t>
            </a:r>
            <a:r>
              <a:rPr lang="nb-NO" sz="2000" dirty="0"/>
              <a:t> Model </a:t>
            </a:r>
          </a:p>
          <a:p>
            <a:pPr lvl="1">
              <a:lnSpc>
                <a:spcPct val="120000"/>
              </a:lnSpc>
            </a:pPr>
            <a:r>
              <a:rPr lang="nb-NO" sz="1800" dirty="0"/>
              <a:t>Experts, Project leaders, Editors, </a:t>
            </a:r>
            <a:r>
              <a:rPr lang="nb-NO" sz="1800" dirty="0" err="1"/>
              <a:t>Convenors</a:t>
            </a:r>
            <a:r>
              <a:rPr lang="nb-NO" sz="1800" dirty="0"/>
              <a:t>…</a:t>
            </a:r>
          </a:p>
          <a:p>
            <a:pPr>
              <a:lnSpc>
                <a:spcPct val="120000"/>
              </a:lnSpc>
            </a:pPr>
            <a:r>
              <a:rPr lang="nb-NO" sz="2000" dirty="0" err="1"/>
              <a:t>Requests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handled</a:t>
            </a:r>
            <a:r>
              <a:rPr lang="nb-NO" sz="2000" dirty="0"/>
              <a:t> </a:t>
            </a:r>
            <a:r>
              <a:rPr lang="nb-NO" sz="2000" dirty="0" err="1"/>
              <a:t>through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ISO/TC 211 </a:t>
            </a:r>
            <a:r>
              <a:rPr lang="nb-NO" sz="2000" dirty="0" err="1"/>
              <a:t>Secretariat</a:t>
            </a:r>
            <a:endParaRPr lang="nb-NO" sz="20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4835393C-94C6-4FB6-A445-9B9445A7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66" y="1268761"/>
            <a:ext cx="4476750" cy="6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D08F14D0-DCAB-44F6-A326-2C9C06C7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HMMG Meeting </a:t>
            </a:r>
            <a:r>
              <a:rPr lang="nb-NO" dirty="0" err="1"/>
              <a:t>Highlights</a:t>
            </a:r>
            <a:r>
              <a:rPr lang="nb-NO" dirty="0"/>
              <a:t> 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5048E56-2AE2-4D02-B011-C2AB6C1B4C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27042" y="2111604"/>
            <a:ext cx="5229677" cy="4496586"/>
          </a:xfrm>
        </p:spPr>
        <p:txBody>
          <a:bodyPr>
            <a:normAutofit/>
          </a:bodyPr>
          <a:lstStyle/>
          <a:p>
            <a:r>
              <a:rPr lang="en-US" dirty="0"/>
              <a:t>Overture Maps</a:t>
            </a:r>
          </a:p>
          <a:p>
            <a:pPr marL="641350" lvl="1" indent="-285750"/>
            <a:r>
              <a:rPr lang="en-US" dirty="0"/>
              <a:t>Big companies, open data – will be important for the future</a:t>
            </a:r>
          </a:p>
          <a:p>
            <a:pPr marL="641350" lvl="1" indent="-285750"/>
            <a:r>
              <a:rPr lang="en-US" dirty="0"/>
              <a:t>Open schemas in YAML</a:t>
            </a:r>
          </a:p>
          <a:p>
            <a:pPr marL="1098550" lvl="2" indent="-285750"/>
            <a:r>
              <a:rPr lang="en-US" dirty="0"/>
              <a:t>HMMG working on scripts for mapping to ISO/TC 211 UML </a:t>
            </a:r>
          </a:p>
          <a:p>
            <a:pPr marL="641350" lvl="1" indent="-285750"/>
            <a:r>
              <a:rPr lang="en-US" dirty="0"/>
              <a:t>Unique identifiers</a:t>
            </a:r>
          </a:p>
          <a:p>
            <a:pPr marL="641350" lvl="1" indent="-285750"/>
            <a:r>
              <a:rPr lang="en-US" dirty="0"/>
              <a:t>Linear referencing</a:t>
            </a:r>
          </a:p>
          <a:p>
            <a:pPr marL="641350" lvl="1" indent="-285750"/>
            <a:endParaRPr lang="en-US" dirty="0"/>
          </a:p>
          <a:p>
            <a:pPr marL="641350" lvl="1" indent="-285750"/>
            <a:r>
              <a:rPr lang="en-US" dirty="0"/>
              <a:t>ISO/TC 211 need to:</a:t>
            </a:r>
          </a:p>
          <a:p>
            <a:pPr marL="1098550" lvl="2" indent="-285750"/>
            <a:r>
              <a:rPr lang="nb-NO" dirty="0" err="1"/>
              <a:t>Observe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pPr marL="1098550" lvl="2" indent="-285750"/>
            <a:r>
              <a:rPr lang="nb-NO" dirty="0" err="1"/>
              <a:t>Consider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endParaRPr lang="nb-NO" dirty="0"/>
          </a:p>
          <a:p>
            <a:endParaRPr lang="en-US" dirty="0"/>
          </a:p>
          <a:p>
            <a:endParaRPr lang="nb-NO" dirty="0"/>
          </a:p>
        </p:txBody>
      </p:sp>
      <p:pic>
        <p:nvPicPr>
          <p:cNvPr id="7" name="Plassholder for innhold 8">
            <a:extLst>
              <a:ext uri="{FF2B5EF4-FFF2-40B4-BE49-F238E27FC236}">
                <a16:creationId xmlns:a16="http://schemas.microsoft.com/office/drawing/2014/main" id="{DEA25AAC-DA87-4A56-A653-048EA9522BF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0494" y="1467945"/>
            <a:ext cx="4198885" cy="229182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A980B0F7-8FDC-4850-8D08-AA514D23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9" y="3958951"/>
            <a:ext cx="5616575" cy="2726379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FC00DC9-19C9-4229-977E-D8BDEF13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583" y="548681"/>
            <a:ext cx="3159497" cy="1399777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8CC77DB-44D3-4D4B-80CC-3C9D1640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943" y="3289857"/>
            <a:ext cx="3927099" cy="2625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07478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24D27080-C4CA-4748-8579-1588FBA7D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6" b="20752"/>
          <a:stretch/>
        </p:blipFill>
        <p:spPr>
          <a:xfrm>
            <a:off x="0" y="0"/>
            <a:ext cx="12192000" cy="7378985"/>
          </a:xfrm>
          <a:prstGeom prst="rect">
            <a:avLst/>
          </a:prstGeom>
        </p:spPr>
      </p:pic>
      <p:sp>
        <p:nvSpPr>
          <p:cNvPr id="3" name="Tittel 2"/>
          <p:cNvSpPr>
            <a:spLocks noGrp="1"/>
          </p:cNvSpPr>
          <p:nvPr>
            <p:ph type="title" idx="4294967295"/>
          </p:nvPr>
        </p:nvSpPr>
        <p:spPr>
          <a:xfrm>
            <a:off x="-1423448" y="102305"/>
            <a:ext cx="9051925" cy="1325562"/>
          </a:xfrm>
        </p:spPr>
        <p:txBody>
          <a:bodyPr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Any other business?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244138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z="5400" dirty="0"/>
              <a:t>What</a:t>
            </a:r>
            <a:r>
              <a:rPr lang="en-US" dirty="0"/>
              <a:t> and why?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56510" y="1417963"/>
            <a:ext cx="6883399" cy="5037276"/>
          </a:xfrm>
        </p:spPr>
        <p:txBody>
          <a:bodyPr>
            <a:spAutoFit/>
          </a:bodyPr>
          <a:lstStyle/>
          <a:p>
            <a:r>
              <a:rPr lang="en-US" sz="2400" dirty="0"/>
              <a:t>The ISO Code of Ethics and Conduct was adopted by the ISO Council in February 2023, replacing the </a:t>
            </a:r>
            <a:r>
              <a:rPr lang="en-US" sz="2400" dirty="0" err="1"/>
              <a:t>earliy</a:t>
            </a:r>
            <a:r>
              <a:rPr lang="en-US" sz="2400" dirty="0"/>
              <a:t> Code of Conduct. </a:t>
            </a:r>
          </a:p>
          <a:p>
            <a:r>
              <a:rPr lang="en-US" sz="2400" dirty="0"/>
              <a:t>It set out principles for the conduct of persons acting on or behalf of ISO, including the ISO standards development community - </a:t>
            </a:r>
            <a:r>
              <a:rPr lang="en-US" sz="2400" i="1" dirty="0"/>
              <a:t>us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goal</a:t>
            </a:r>
            <a:r>
              <a:rPr lang="en-US" sz="2400" dirty="0"/>
              <a:t> is that our deliverables </a:t>
            </a:r>
            <a:r>
              <a:rPr lang="en-GB" sz="2400" dirty="0"/>
              <a:t>benefit the international community over and above the interests of any individual or </a:t>
            </a:r>
          </a:p>
          <a:p>
            <a:r>
              <a:rPr lang="en-GB" sz="2400" dirty="0"/>
              <a:t>organization</a:t>
            </a:r>
            <a:r>
              <a:rPr lang="en-US" sz="2400" dirty="0"/>
              <a:t>.</a:t>
            </a:r>
            <a:br>
              <a:rPr lang="en-US" dirty="0"/>
            </a:br>
            <a:endParaRPr lang="en-US" dirty="0"/>
          </a:p>
          <a:p>
            <a:r>
              <a:rPr lang="en-GB" b="1" dirty="0">
                <a:hlinkClick r:id="rId3"/>
              </a:rPr>
              <a:t>ISO Code of Ethics and Conduct</a:t>
            </a:r>
            <a:endParaRPr lang="en-US" b="1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"/>
            <a:ext cx="3924300" cy="6861431"/>
          </a:xfrm>
        </p:spPr>
      </p:pic>
    </p:spTree>
    <p:extLst>
      <p:ext uri="{BB962C8B-B14F-4D97-AF65-F5344CB8AC3E}">
        <p14:creationId xmlns:p14="http://schemas.microsoft.com/office/powerpoint/2010/main" val="285897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6138" y="631222"/>
            <a:ext cx="6977484" cy="2336024"/>
          </a:xfrm>
        </p:spPr>
        <p:txBody>
          <a:bodyPr wrap="square">
            <a:spAutoFit/>
          </a:bodyPr>
          <a:lstStyle/>
          <a:p>
            <a:r>
              <a:rPr lang="en-US" sz="5400" dirty="0"/>
              <a:t>All ISO actors must uphold and respect the Code of Conduct 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"/>
            <a:ext cx="3924299" cy="686143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15AEF-1D17-4DB4-B3EE-CF6FA2179D57}"/>
              </a:ext>
            </a:extLst>
          </p:cNvPr>
          <p:cNvSpPr/>
          <p:nvPr/>
        </p:nvSpPr>
        <p:spPr>
          <a:xfrm>
            <a:off x="4555704" y="2945384"/>
            <a:ext cx="6977484" cy="3442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ISO Central Secretariat (ISO/CS)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National standards bodies (NSBs)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Individuals representing those member bodies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ISO committee chairs, committee managers, working group (or any established consensus group under a committee) </a:t>
            </a:r>
            <a:r>
              <a:rPr lang="en-US" sz="2400" dirty="0" err="1"/>
              <a:t>convenors</a:t>
            </a:r>
            <a:r>
              <a:rPr lang="en-US" sz="2400" dirty="0"/>
              <a:t>, WG secretaries, project leaders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Delegates and experts, including liaisons</a:t>
            </a:r>
          </a:p>
        </p:txBody>
      </p:sp>
    </p:spTree>
    <p:extLst>
      <p:ext uri="{BB962C8B-B14F-4D97-AF65-F5344CB8AC3E}">
        <p14:creationId xmlns:p14="http://schemas.microsoft.com/office/powerpoint/2010/main" val="283316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D13F01-BDB4-4C04-A3BD-74AB9F60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Principles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D62F8-80A0-513B-BF25-620C344E5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549" y="1418923"/>
            <a:ext cx="11573691" cy="507766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Comply with legal and statutory obligations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Perform and act in good faith, consistent with the purpose, policies and principles of the organization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Behave ethically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Promote and enable all voices to be heard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Engage constructively in ISO activities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Declare actual and potential conflicts of interest and manage them appropriately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Protect confidential information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Protect ISO assets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Avoid and prevent any form of bribery or corruption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Escalate and resolve disputes and uphold agreed resolution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182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5"/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</p:spPr>
        <p:txBody>
          <a:bodyPr/>
          <a:lstStyle/>
          <a:p>
            <a:r>
              <a:rPr lang="en-US" altLang="en-US" noProof="0"/>
              <a:t>Agenda</a:t>
            </a:r>
            <a:endParaRPr lang="en-US" altLang="en-US" noProof="0" dirty="0"/>
          </a:p>
        </p:txBody>
      </p:sp>
      <p:graphicFrame>
        <p:nvGraphicFramePr>
          <p:cNvPr id="12" name="Tabell 10">
            <a:extLst>
              <a:ext uri="{FF2B5EF4-FFF2-40B4-BE49-F238E27FC236}">
                <a16:creationId xmlns:a16="http://schemas.microsoft.com/office/drawing/2014/main" id="{5BE849EB-3F01-4875-BC52-A440E299F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533157"/>
              </p:ext>
            </p:extLst>
          </p:nvPr>
        </p:nvGraphicFramePr>
        <p:xfrm>
          <a:off x="452487" y="1257300"/>
          <a:ext cx="11129913" cy="51293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54013">
                  <a:extLst>
                    <a:ext uri="{9D8B030D-6E8A-4147-A177-3AD203B41FA5}">
                      <a16:colId xmlns:a16="http://schemas.microsoft.com/office/drawing/2014/main" val="1721610519"/>
                    </a:ext>
                  </a:extLst>
                </a:gridCol>
                <a:gridCol w="8039100">
                  <a:extLst>
                    <a:ext uri="{9D8B030D-6E8A-4147-A177-3AD203B41FA5}">
                      <a16:colId xmlns:a16="http://schemas.microsoft.com/office/drawing/2014/main" val="230753427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807212024"/>
                    </a:ext>
                  </a:extLst>
                </a:gridCol>
              </a:tblGrid>
              <a:tr h="492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noProof="0">
                          <a:effectLst/>
                        </a:rPr>
                        <a:t>Agenda item</a:t>
                      </a:r>
                      <a:endParaRPr lang="en-US" sz="20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noProof="0">
                          <a:effectLst/>
                        </a:rPr>
                        <a:t>Chair</a:t>
                      </a:r>
                      <a:endParaRPr lang="en-US" sz="20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2645982872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 1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effectLst/>
                        </a:rPr>
                        <a:t>Welcome and introduction 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HMMG 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4550279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 2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effectLst/>
                        </a:rPr>
                        <a:t>Roll call 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All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707932246"/>
                  </a:ext>
                </a:extLst>
              </a:tr>
              <a:tr h="70472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 3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effectLst/>
                        </a:rPr>
                        <a:t>Status for the Harmonized Model and the Programme of work (</a:t>
                      </a:r>
                      <a:r>
                        <a:rPr lang="en-US" sz="1600" kern="1200" noProof="0"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https://committee.iso.org/sites/tc211/home/projects/projects---graphic-overview.html</a:t>
                      </a:r>
                      <a:r>
                        <a:rPr lang="en-US" sz="1600" kern="1200" noProof="0">
                          <a:effectLst/>
                        </a:rPr>
                        <a:t>) 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HMMG Convenor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324240192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 4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effectLst/>
                        </a:rPr>
                        <a:t>Project Teams’ work with the Harmonized Model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HMMG Convenor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1121515127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 5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 dirty="0">
                          <a:effectLst/>
                        </a:rPr>
                        <a:t>HMMG work and model maintenance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HMMG 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1421794286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6a</a:t>
                      </a:r>
                      <a:endParaRPr lang="nb-NO" sz="1600" dirty="0"/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Other issues: collaborations with OGC and </a:t>
                      </a:r>
                      <a:r>
                        <a:rPr lang="en-US" sz="1600" dirty="0" err="1"/>
                        <a:t>Sparx</a:t>
                      </a:r>
                      <a:r>
                        <a:rPr lang="en-US" sz="1600" dirty="0"/>
                        <a:t>, Overture Maps</a:t>
                      </a:r>
                      <a:endParaRPr lang="nb-NO" sz="1600" dirty="0"/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HMMG </a:t>
                      </a:r>
                      <a:r>
                        <a:rPr lang="en-US" sz="1600" kern="1200" noProof="0" dirty="0" err="1">
                          <a:effectLst/>
                        </a:rPr>
                        <a:t>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2244967888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 6b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kern="1200" noProof="0" dirty="0">
                          <a:effectLst/>
                        </a:rPr>
                        <a:t>Issues from project meetings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All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2815215197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marL="0" algn="r" defTabSz="914400" rtl="0" eaLnBrk="1" latinLnBrk="0" hangingPunct="1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Liaison activity</a:t>
                      </a: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HMMG </a:t>
                      </a:r>
                      <a:r>
                        <a:rPr lang="en-US" sz="1600" kern="1200" noProof="0" dirty="0" err="1">
                          <a:effectLst/>
                        </a:rPr>
                        <a:t>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79719320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8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 dirty="0">
                          <a:effectLst/>
                        </a:rPr>
                        <a:t>HMMG Recommendations and report to the plenary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HMMG 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3851829975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 9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effectLst/>
                        </a:rPr>
                        <a:t>Any other business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effectLst/>
                        </a:rPr>
                        <a:t>All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1733699302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 10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effectLst/>
                        </a:rPr>
                        <a:t>Close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effectLst/>
                        </a:rPr>
                        <a:t>All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400327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7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Status for the HM and POW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2590800" y="3517443"/>
            <a:ext cx="8783121" cy="3016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dirty="0"/>
              <a:t>UML </a:t>
            </a:r>
            <a:r>
              <a:rPr lang="nb-NO" sz="2000" dirty="0" err="1"/>
              <a:t>models</a:t>
            </a:r>
            <a:r>
              <a:rPr lang="nb-NO" sz="2000" dirty="0"/>
              <a:t> </a:t>
            </a:r>
            <a:r>
              <a:rPr lang="nb-NO" sz="2000" dirty="0" err="1"/>
              <a:t>shall</a:t>
            </a:r>
            <a:r>
              <a:rPr lang="nb-NO" sz="2000" dirty="0"/>
              <a:t> be in </a:t>
            </a:r>
            <a:r>
              <a:rPr lang="nb-NO" sz="2000" dirty="0" err="1"/>
              <a:t>the</a:t>
            </a:r>
            <a:r>
              <a:rPr lang="nb-NO" sz="2000" dirty="0"/>
              <a:t> HM </a:t>
            </a:r>
            <a:r>
              <a:rPr lang="nb-NO" sz="2000" u="sng" dirty="0" err="1"/>
              <a:t>before</a:t>
            </a:r>
            <a:r>
              <a:rPr lang="nb-NO" sz="2000" u="sng" dirty="0"/>
              <a:t> CD/DTS </a:t>
            </a:r>
            <a:r>
              <a:rPr lang="nb-NO" sz="2000" u="sng" dirty="0" err="1"/>
              <a:t>ballot</a:t>
            </a:r>
            <a:endParaRPr lang="nb-NO" sz="2000" u="sng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dirty="0"/>
              <a:t>UML </a:t>
            </a:r>
            <a:r>
              <a:rPr lang="nb-NO" sz="2000" dirty="0" err="1"/>
              <a:t>models</a:t>
            </a:r>
            <a:r>
              <a:rPr lang="nb-NO" sz="2000" dirty="0"/>
              <a:t> </a:t>
            </a:r>
            <a:r>
              <a:rPr lang="nb-NO" sz="2000" dirty="0" err="1"/>
              <a:t>shall</a:t>
            </a:r>
            <a:r>
              <a:rPr lang="nb-NO" sz="2000" dirty="0"/>
              <a:t> be </a:t>
            </a:r>
            <a:r>
              <a:rPr lang="nb-NO" sz="2000" dirty="0" err="1"/>
              <a:t>controlled</a:t>
            </a:r>
            <a:r>
              <a:rPr lang="nb-NO" sz="2000" dirty="0"/>
              <a:t> </a:t>
            </a:r>
            <a:r>
              <a:rPr lang="nb-NO" sz="2000" u="sng" dirty="0" err="1"/>
              <a:t>between</a:t>
            </a:r>
            <a:r>
              <a:rPr lang="nb-NO" sz="2000" u="sng" dirty="0"/>
              <a:t> </a:t>
            </a:r>
            <a:r>
              <a:rPr lang="nb-NO" sz="2000" u="sng" dirty="0" err="1"/>
              <a:t>the</a:t>
            </a:r>
            <a:r>
              <a:rPr lang="nb-NO" sz="2000" u="sng" dirty="0"/>
              <a:t> CD and DIS stages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b="1" u="sng" dirty="0" err="1"/>
              <a:t>Documents</a:t>
            </a:r>
            <a:r>
              <a:rPr lang="nb-NO" sz="2000" b="1" u="sng" dirty="0"/>
              <a:t> </a:t>
            </a:r>
            <a:r>
              <a:rPr lang="nb-NO" sz="2000" b="1" u="sng" dirty="0" err="1"/>
              <a:t>shall</a:t>
            </a:r>
            <a:r>
              <a:rPr lang="nb-NO" sz="2000" b="1" u="sng" dirty="0"/>
              <a:t> not pass </a:t>
            </a:r>
            <a:r>
              <a:rPr lang="nb-NO" sz="2000" b="1" u="sng" dirty="0" err="1"/>
              <a:t>ballot</a:t>
            </a:r>
            <a:r>
              <a:rPr lang="nb-NO" sz="2000" b="1" u="sng" dirty="0"/>
              <a:t> </a:t>
            </a:r>
            <a:r>
              <a:rPr lang="nb-NO" sz="2000" b="1" u="sng" dirty="0" err="1"/>
              <a:t>until</a:t>
            </a:r>
            <a:r>
              <a:rPr lang="nb-NO" sz="2000" b="1" u="sng" dirty="0"/>
              <a:t> </a:t>
            </a:r>
            <a:r>
              <a:rPr lang="nb-NO" sz="2000" b="1" u="sng" dirty="0" err="1"/>
              <a:t>the</a:t>
            </a:r>
            <a:r>
              <a:rPr lang="nb-NO" sz="2000" b="1" u="sng" dirty="0"/>
              <a:t> </a:t>
            </a:r>
            <a:r>
              <a:rPr lang="nb-NO" sz="2000" b="1" u="sng" dirty="0" err="1"/>
              <a:t>review</a:t>
            </a:r>
            <a:r>
              <a:rPr lang="nb-NO" sz="2000" b="1" u="sng" dirty="0"/>
              <a:t> is </a:t>
            </a:r>
            <a:r>
              <a:rPr lang="nb-NO" sz="2000" b="1" u="sng" dirty="0" err="1"/>
              <a:t>completed</a:t>
            </a:r>
            <a:endParaRPr lang="nb-NO" sz="2000" b="1" u="sng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nb-NO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dirty="0" err="1"/>
              <a:t>Because</a:t>
            </a:r>
            <a:r>
              <a:rPr lang="nb-NO" sz="2000" dirty="0"/>
              <a:t>…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Derivation</a:t>
            </a:r>
            <a:r>
              <a:rPr lang="nb-NO" dirty="0"/>
              <a:t> of </a:t>
            </a:r>
            <a:r>
              <a:rPr lang="nb-NO" dirty="0" err="1"/>
              <a:t>resources</a:t>
            </a:r>
            <a:r>
              <a:rPr lang="nb-NO" dirty="0"/>
              <a:t> for </a:t>
            </a:r>
            <a:r>
              <a:rPr lang="nb-NO" dirty="0" err="1"/>
              <a:t>implementation</a:t>
            </a:r>
            <a:r>
              <a:rPr lang="nb-NO" dirty="0"/>
              <a:t> - XSD, OWL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Reuse</a:t>
            </a:r>
            <a:r>
              <a:rPr lang="nb-NO" dirty="0"/>
              <a:t> in </a:t>
            </a:r>
            <a:r>
              <a:rPr lang="nb-NO" dirty="0" err="1"/>
              <a:t>other</a:t>
            </a:r>
            <a:r>
              <a:rPr lang="nb-NO" dirty="0"/>
              <a:t> standards and by </a:t>
            </a:r>
            <a:r>
              <a:rPr lang="nb-NO" dirty="0" err="1"/>
              <a:t>other</a:t>
            </a:r>
            <a:r>
              <a:rPr lang="nb-NO" dirty="0"/>
              <a:t> stakeholders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Reuse</a:t>
            </a:r>
            <a:r>
              <a:rPr lang="nb-NO" dirty="0"/>
              <a:t> in </a:t>
            </a:r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revisions</a:t>
            </a:r>
            <a:endParaRPr lang="nb-NO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nb-NO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Automated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endParaRPr lang="nb-NO" dirty="0"/>
          </a:p>
        </p:txBody>
      </p:sp>
      <p:pic>
        <p:nvPicPr>
          <p:cNvPr id="1026" name="Picture 2" descr="Bilderesultat for inspection clipart free">
            <a:extLst>
              <a:ext uri="{FF2B5EF4-FFF2-40B4-BE49-F238E27FC236}">
                <a16:creationId xmlns:a16="http://schemas.microsoft.com/office/drawing/2014/main" id="{AE58FA88-A718-4F0D-BBB0-D84BC60C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3" y="3898195"/>
            <a:ext cx="1306346" cy="21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7DC0F41C-FD8D-4883-9C9F-BDDA2FAF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86" y="2657215"/>
            <a:ext cx="8495939" cy="78765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FCEEE8C-71E4-4441-AE9A-9DBB6A6B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00" y="1156783"/>
            <a:ext cx="11119450" cy="13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1C5221-1CF8-4364-876D-8DB79A491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68362"/>
            <a:ext cx="8031972" cy="3989439"/>
          </a:xfrm>
        </p:spPr>
        <p:txBody>
          <a:bodyPr/>
          <a:lstStyle/>
          <a:p>
            <a:pPr fontAlgn="ctr"/>
            <a:r>
              <a:rPr lang="en-US" sz="2000" dirty="0"/>
              <a:t>The cooperation with PTs and WGs is still very good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r>
              <a:rPr lang="en-US" sz="2000" dirty="0"/>
              <a:t> </a:t>
            </a:r>
          </a:p>
          <a:p>
            <a:pPr fontAlgn="ctr"/>
            <a:r>
              <a:rPr lang="en-US" sz="2000" dirty="0"/>
              <a:t>Projects are working in different ways</a:t>
            </a:r>
          </a:p>
          <a:p>
            <a:pPr lvl="1" fontAlgn="ctr"/>
            <a:r>
              <a:rPr lang="en-US" sz="1800" dirty="0"/>
              <a:t>Depending on technical restrictions and possibilities set by governments and employers.</a:t>
            </a:r>
          </a:p>
          <a:p>
            <a:pPr fontAlgn="ctr"/>
            <a:r>
              <a:rPr lang="nb-NO" sz="2000" dirty="0"/>
              <a:t>More </a:t>
            </a:r>
            <a:r>
              <a:rPr lang="nb-NO" sz="2000" dirty="0" err="1"/>
              <a:t>interactive</a:t>
            </a:r>
            <a:r>
              <a:rPr lang="nb-NO" sz="2000" dirty="0"/>
              <a:t> </a:t>
            </a:r>
            <a:r>
              <a:rPr lang="nb-NO" sz="2000" dirty="0" err="1"/>
              <a:t>work</a:t>
            </a:r>
            <a:r>
              <a:rPr lang="nb-NO" sz="2000" dirty="0"/>
              <a:t>: </a:t>
            </a:r>
          </a:p>
          <a:p>
            <a:pPr lvl="1" fontAlgn="ctr"/>
            <a:r>
              <a:rPr lang="nb-NO" sz="1800" dirty="0"/>
              <a:t>Virtual PT and WG Meetings, GitHub and ISO </a:t>
            </a:r>
            <a:r>
              <a:rPr lang="nb-NO" sz="1800" dirty="0" err="1"/>
              <a:t>Documents</a:t>
            </a:r>
            <a:r>
              <a:rPr lang="nb-NO" sz="1800" dirty="0"/>
              <a:t>, Email </a:t>
            </a:r>
            <a:r>
              <a:rPr lang="nb-NO" sz="1800" dirty="0" err="1"/>
              <a:t>discussions</a:t>
            </a:r>
            <a:r>
              <a:rPr lang="nb-NO" sz="1800" dirty="0"/>
              <a:t>, </a:t>
            </a:r>
            <a:r>
              <a:rPr lang="nb-NO" sz="1800" dirty="0" err="1"/>
              <a:t>Cloud</a:t>
            </a:r>
            <a:r>
              <a:rPr lang="nb-NO" sz="1800" dirty="0"/>
              <a:t> </a:t>
            </a:r>
            <a:r>
              <a:rPr lang="nb-NO" sz="1800" dirty="0" err="1"/>
              <a:t>sharing</a:t>
            </a:r>
            <a:r>
              <a:rPr lang="nb-NO" sz="1800" dirty="0"/>
              <a:t>…</a:t>
            </a:r>
          </a:p>
          <a:p>
            <a:pPr lvl="1" fontAlgn="ctr"/>
            <a:endParaRPr lang="nb-NO" sz="1800" dirty="0"/>
          </a:p>
          <a:p>
            <a:pPr fontAlgn="ctr"/>
            <a:r>
              <a:rPr lang="nb-NO" sz="2200" dirty="0" err="1"/>
              <a:t>Easier</a:t>
            </a:r>
            <a:r>
              <a:rPr lang="nb-NO" sz="2200" dirty="0"/>
              <a:t> to </a:t>
            </a:r>
            <a:r>
              <a:rPr lang="nb-NO" sz="2200" dirty="0" err="1"/>
              <a:t>follow</a:t>
            </a:r>
            <a:r>
              <a:rPr lang="nb-NO" sz="2200" dirty="0"/>
              <a:t> and </a:t>
            </a:r>
            <a:r>
              <a:rPr lang="nb-NO" sz="2200" dirty="0" err="1"/>
              <a:t>controll</a:t>
            </a:r>
            <a:r>
              <a:rPr lang="nb-NO" sz="2200" dirty="0"/>
              <a:t> </a:t>
            </a:r>
            <a:r>
              <a:rPr lang="nb-NO" sz="2200" dirty="0" err="1"/>
              <a:t>the</a:t>
            </a:r>
            <a:r>
              <a:rPr lang="nb-NO" sz="2200" dirty="0"/>
              <a:t> UML </a:t>
            </a:r>
            <a:r>
              <a:rPr lang="nb-NO" sz="2200" dirty="0" err="1"/>
              <a:t>work</a:t>
            </a:r>
            <a:endParaRPr lang="nb-NO" sz="2200" dirty="0"/>
          </a:p>
          <a:p>
            <a:pPr lvl="1" fontAlgn="ctr"/>
            <a:r>
              <a:rPr lang="nb-NO" sz="1800" dirty="0"/>
              <a:t>HMMG </a:t>
            </a:r>
            <a:r>
              <a:rPr lang="nb-NO" sz="1800" dirty="0" err="1"/>
              <a:t>members</a:t>
            </a:r>
            <a:r>
              <a:rPr lang="nb-NO" sz="1800" dirty="0"/>
              <a:t> </a:t>
            </a:r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attend</a:t>
            </a:r>
            <a:r>
              <a:rPr lang="nb-NO" sz="1800" dirty="0"/>
              <a:t> more PT and WG </a:t>
            </a:r>
            <a:r>
              <a:rPr lang="nb-NO" sz="1800" dirty="0" err="1"/>
              <a:t>meetings</a:t>
            </a:r>
            <a:r>
              <a:rPr lang="nb-NO" sz="1800" dirty="0"/>
              <a:t>. </a:t>
            </a:r>
          </a:p>
          <a:p>
            <a:pPr lvl="1" fontAlgn="ctr"/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participate</a:t>
            </a:r>
            <a:r>
              <a:rPr lang="nb-NO" sz="1800" dirty="0"/>
              <a:t> in </a:t>
            </a:r>
            <a:r>
              <a:rPr lang="nb-NO" sz="1800" dirty="0" err="1"/>
              <a:t>discussions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GitHub </a:t>
            </a:r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27AF0F1-5482-4464-AA2A-1E32EBB4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for the HM and POW</a:t>
            </a:r>
            <a:endParaRPr lang="nb-NO" dirty="0"/>
          </a:p>
        </p:txBody>
      </p:sp>
      <p:pic>
        <p:nvPicPr>
          <p:cNvPr id="5" name="Picture 2" descr="Bilderesultat for inspection clipart free">
            <a:extLst>
              <a:ext uri="{FF2B5EF4-FFF2-40B4-BE49-F238E27FC236}">
                <a16:creationId xmlns:a16="http://schemas.microsoft.com/office/drawing/2014/main" id="{99E02AC7-484B-44E3-BECF-591557B35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172" y="3131696"/>
            <a:ext cx="1305684" cy="21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C1CD0446-4B57-47C3-9BB0-ED5E5FE1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64" y="5418922"/>
            <a:ext cx="10551736" cy="13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2366433" y="1655757"/>
            <a:ext cx="9342944" cy="46688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b-NO" dirty="0"/>
              <a:t>EA is </a:t>
            </a:r>
            <a:r>
              <a:rPr lang="nb-NO" dirty="0" err="1"/>
              <a:t>mandatory</a:t>
            </a:r>
            <a:r>
              <a:rPr lang="nb-NO" dirty="0"/>
              <a:t> for all UML </a:t>
            </a:r>
            <a:r>
              <a:rPr lang="nb-NO" dirty="0" err="1"/>
              <a:t>work</a:t>
            </a:r>
            <a:r>
              <a:rPr lang="nb-NO" dirty="0"/>
              <a:t>!</a:t>
            </a:r>
          </a:p>
          <a:p>
            <a:pPr>
              <a:lnSpc>
                <a:spcPct val="110000"/>
              </a:lnSpc>
            </a:pPr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recent</a:t>
            </a:r>
            <a:r>
              <a:rPr lang="nb-NO" dirty="0"/>
              <a:t> </a:t>
            </a:r>
            <a:r>
              <a:rPr lang="nb-NO" dirty="0" err="1"/>
              <a:t>version</a:t>
            </a:r>
            <a:r>
              <a:rPr lang="nb-NO" dirty="0"/>
              <a:t> (EA 15 or 16)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Tools for UML </a:t>
            </a:r>
            <a:r>
              <a:rPr lang="nb-NO" dirty="0" err="1"/>
              <a:t>modelling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73" y="3383501"/>
            <a:ext cx="9188132" cy="134897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BA98A4-2B96-4CB3-9C30-732D0708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3" y="1251412"/>
            <a:ext cx="1707502" cy="17075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42463C36-B6A9-472E-B0BB-AF211DA17812}"/>
              </a:ext>
            </a:extLst>
          </p:cNvPr>
          <p:cNvSpPr/>
          <p:nvPr/>
        </p:nvSpPr>
        <p:spPr>
          <a:xfrm>
            <a:off x="1716271" y="5005318"/>
            <a:ext cx="8584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dirty="0">
                <a:hlinkClick r:id="rId4"/>
              </a:rPr>
              <a:t>https://github.com/ISO-TC211/UML-Best-Practices</a:t>
            </a:r>
            <a:r>
              <a:rPr lang="nb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72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SO_TC21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3471</TotalTime>
  <Words>1365</Words>
  <Application>Microsoft Office PowerPoint</Application>
  <PresentationFormat>Widescreen</PresentationFormat>
  <Paragraphs>224</Paragraphs>
  <Slides>29</Slides>
  <Notes>11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29</vt:i4>
      </vt:variant>
    </vt:vector>
  </HeadingPairs>
  <TitlesOfParts>
    <vt:vector size="35" baseType="lpstr">
      <vt:lpstr>Arial</vt:lpstr>
      <vt:lpstr>Calibri</vt:lpstr>
      <vt:lpstr>Georgia</vt:lpstr>
      <vt:lpstr>Times New Roman</vt:lpstr>
      <vt:lpstr>Wingdings</vt:lpstr>
      <vt:lpstr>Office Theme</vt:lpstr>
      <vt:lpstr>ISO/TC211/AG 5</vt:lpstr>
      <vt:lpstr>ISO Code of Ethics and Conduct</vt:lpstr>
      <vt:lpstr>What and why?</vt:lpstr>
      <vt:lpstr>All ISO actors must uphold and respect the Code of Conduct </vt:lpstr>
      <vt:lpstr>Principles</vt:lpstr>
      <vt:lpstr>Agenda</vt:lpstr>
      <vt:lpstr>Status for the HM and POW</vt:lpstr>
      <vt:lpstr>Status for the HM and POW</vt:lpstr>
      <vt:lpstr>Tools for UML modelling</vt:lpstr>
      <vt:lpstr>Enterprise Architect Licenses</vt:lpstr>
      <vt:lpstr>Tools for UML modelling</vt:lpstr>
      <vt:lpstr>ShapeChange</vt:lpstr>
      <vt:lpstr>Accessing and working with the HM</vt:lpstr>
      <vt:lpstr>Other issues</vt:lpstr>
      <vt:lpstr>Overture Maps - https://overturemaps.org/ </vt:lpstr>
      <vt:lpstr>Who are Overture Maps?</vt:lpstr>
      <vt:lpstr>What is Overture Maps?</vt:lpstr>
      <vt:lpstr>What is the scope of Overture Maps?</vt:lpstr>
      <vt:lpstr>Why we should care</vt:lpstr>
      <vt:lpstr>Unique identifiers - https://docs.overturemaps.org/gers/</vt:lpstr>
      <vt:lpstr>Data Schemas - https://docs.overturemaps.org/</vt:lpstr>
      <vt:lpstr>YAML and ISO/TC 211 UML</vt:lpstr>
      <vt:lpstr>Other issues from projects</vt:lpstr>
      <vt:lpstr>Other issues from projects</vt:lpstr>
      <vt:lpstr>Liasion activity</vt:lpstr>
      <vt:lpstr>Suggested resolutions</vt:lpstr>
      <vt:lpstr>HMMG Meeting Highlights </vt:lpstr>
      <vt:lpstr>HMMG Meeting Highlights </vt:lpstr>
      <vt:lpstr>Any other business?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Liesel Lange</dc:creator>
  <cp:lastModifiedBy>reise</cp:lastModifiedBy>
  <cp:revision>183</cp:revision>
  <dcterms:created xsi:type="dcterms:W3CDTF">2021-11-20T16:14:29Z</dcterms:created>
  <dcterms:modified xsi:type="dcterms:W3CDTF">2023-12-07T03:20:02Z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5fb66cb-1293-447c-8145-70f34275861f_Enabled">
    <vt:lpwstr>true</vt:lpwstr>
  </property>
  <property fmtid="{D5CDD505-2E9C-101B-9397-08002B2CF9AE}" pid="3" name="MSIP_Label_05fb66cb-1293-447c-8145-70f34275861f_SetDate">
    <vt:lpwstr>2022-02-23T15:14:43Z</vt:lpwstr>
  </property>
  <property fmtid="{D5CDD505-2E9C-101B-9397-08002B2CF9AE}" pid="4" name="MSIP_Label_05fb66cb-1293-447c-8145-70f34275861f_Method">
    <vt:lpwstr>Privileged</vt:lpwstr>
  </property>
  <property fmtid="{D5CDD505-2E9C-101B-9397-08002B2CF9AE}" pid="5" name="MSIP_Label_05fb66cb-1293-447c-8145-70f34275861f_Name">
    <vt:lpwstr>EXTERNAL</vt:lpwstr>
  </property>
  <property fmtid="{D5CDD505-2E9C-101B-9397-08002B2CF9AE}" pid="6" name="MSIP_Label_05fb66cb-1293-447c-8145-70f34275861f_SiteId">
    <vt:lpwstr>7988742d-c543-4b9a-87a9-10a7b354d289</vt:lpwstr>
  </property>
  <property fmtid="{D5CDD505-2E9C-101B-9397-08002B2CF9AE}" pid="7" name="MSIP_Label_05fb66cb-1293-447c-8145-70f34275861f_ActionId">
    <vt:lpwstr>fe967cf2-bfef-40d4-a704-7da82c57c853</vt:lpwstr>
  </property>
  <property fmtid="{D5CDD505-2E9C-101B-9397-08002B2CF9AE}" pid="8" name="MSIP_Label_05fb66cb-1293-447c-8145-70f34275861f_ContentBits">
    <vt:lpwstr>0</vt:lpwstr>
  </property>
  <property fmtid="{D5CDD505-2E9C-101B-9397-08002B2CF9AE}" pid="9" name="MSIP_Label_e5fbf486-f09d-4a86-8810-b4add863c98a_Enabled">
    <vt:lpwstr>true</vt:lpwstr>
  </property>
  <property fmtid="{D5CDD505-2E9C-101B-9397-08002B2CF9AE}" pid="10" name="MSIP_Label_e5fbf486-f09d-4a86-8810-b4add863c98a_SetDate">
    <vt:lpwstr>2022-05-10T13:37:55Z</vt:lpwstr>
  </property>
  <property fmtid="{D5CDD505-2E9C-101B-9397-08002B2CF9AE}" pid="11" name="MSIP_Label_e5fbf486-f09d-4a86-8810-b4add863c98a_Method">
    <vt:lpwstr>Privileged</vt:lpwstr>
  </property>
  <property fmtid="{D5CDD505-2E9C-101B-9397-08002B2CF9AE}" pid="12" name="MSIP_Label_e5fbf486-f09d-4a86-8810-b4add863c98a_Name">
    <vt:lpwstr>Public</vt:lpwstr>
  </property>
  <property fmtid="{D5CDD505-2E9C-101B-9397-08002B2CF9AE}" pid="13" name="MSIP_Label_e5fbf486-f09d-4a86-8810-b4add863c98a_SiteId">
    <vt:lpwstr>38856954-ed55-49f7-8bdd-738ffbbfd390</vt:lpwstr>
  </property>
  <property fmtid="{D5CDD505-2E9C-101B-9397-08002B2CF9AE}" pid="14" name="MSIP_Label_e5fbf486-f09d-4a86-8810-b4add863c98a_ActionId">
    <vt:lpwstr>98a993ac-2604-4062-af01-390033490a29</vt:lpwstr>
  </property>
  <property fmtid="{D5CDD505-2E9C-101B-9397-08002B2CF9AE}" pid="15" name="MSIP_Label_e5fbf486-f09d-4a86-8810-b4add863c98a_ContentBits">
    <vt:lpwstr>0</vt:lpwstr>
  </property>
</Properties>
</file>